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9"/>
  </p:notesMasterIdLst>
  <p:sldIdLst>
    <p:sldId id="256" r:id="rId3"/>
    <p:sldId id="257" r:id="rId4"/>
    <p:sldId id="258" r:id="rId5"/>
    <p:sldId id="259" r:id="rId6"/>
    <p:sldId id="285" r:id="rId7"/>
    <p:sldId id="265" r:id="rId8"/>
    <p:sldId id="313" r:id="rId9"/>
    <p:sldId id="273" r:id="rId10"/>
    <p:sldId id="272" r:id="rId11"/>
    <p:sldId id="281" r:id="rId12"/>
    <p:sldId id="270" r:id="rId13"/>
    <p:sldId id="280" r:id="rId14"/>
    <p:sldId id="263" r:id="rId15"/>
    <p:sldId id="276" r:id="rId16"/>
    <p:sldId id="271" r:id="rId17"/>
    <p:sldId id="282"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9DD"/>
    <a:srgbClr val="4B5E81"/>
    <a:srgbClr val="5D6E8E"/>
    <a:srgbClr val="354B72"/>
    <a:srgbClr val="949AB2"/>
    <a:srgbClr val="C9C6B5"/>
    <a:srgbClr val="DCDDE1"/>
    <a:srgbClr val="E8E9EB"/>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3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印品黑体" panose="00000500000000000000" pitchFamily="2" charset="-122"/>
                <a:ea typeface="印品黑体"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印品黑体" panose="00000500000000000000" pitchFamily="2" charset="-122"/>
                <a:ea typeface="印品黑体" panose="00000500000000000000" pitchFamily="2" charset="-122"/>
              </a:defRPr>
            </a:lvl1pPr>
          </a:lstStyle>
          <a:p>
            <a:fld id="{60A02E57-E24A-4321-BBEF-E568AF6D1DD3}" type="datetimeFigureOut">
              <a:rPr lang="zh-CN" altLang="en-US" smtClean="0"/>
              <a:t>2024/5/17</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印品黑体" panose="00000500000000000000" pitchFamily="2" charset="-122"/>
                <a:ea typeface="印品黑体"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印品黑体" panose="00000500000000000000" pitchFamily="2" charset="-122"/>
                <a:ea typeface="印品黑体" panose="00000500000000000000" pitchFamily="2" charset="-122"/>
              </a:defRPr>
            </a:lvl1pPr>
          </a:lstStyle>
          <a:p>
            <a:fld id="{6638719C-D256-43DB-AC91-C20AB1762DC7}"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1pPr>
    <a:lvl2pPr marL="4572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2pPr>
    <a:lvl3pPr marL="9144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3pPr>
    <a:lvl4pPr marL="13716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4pPr>
    <a:lvl5pPr marL="18288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penai.com/index/video-generation-models-as-world-simulators/#citation-bottom-2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penai.com/index/video-generation-models-as-world-simulators/#citation-bottom-2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638719C-D256-43DB-AC91-C20AB1762DC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638719C-D256-43DB-AC91-C20AB1762DC7}"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638719C-D256-43DB-AC91-C20AB1762DC7}"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638719C-D256-43DB-AC91-C20AB1762DC7}"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638719C-D256-43DB-AC91-C20AB1762DC7}"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638719C-D256-43DB-AC91-C20AB1762DC7}"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638719C-D256-43DB-AC91-C20AB1762DC7}"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638719C-D256-43DB-AC91-C20AB1762DC7}" type="slidenum">
              <a:rPr lang="zh-CN" altLang="en-US" smtClean="0"/>
              <a:t>16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638719C-D256-43DB-AC91-C20AB1762DC7}"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638719C-D256-43DB-AC91-C20AB1762DC7}"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Sora is an AI model developed by OpenAI that can create realistic and imaginative videos from text instructions. It understands and simulates the physical world in motion, generating videos up to a minute long while maintaining visual quality and adhering to the user’s prompts1. Sora represents a significant advancement in AI’s capacity to produce audiovisual material, with potential applications in entertainment, education, and simulation.</a:t>
            </a:r>
            <a:endParaRPr lang="zh-CN" altLang="en-US" dirty="0"/>
          </a:p>
        </p:txBody>
      </p:sp>
      <p:sp>
        <p:nvSpPr>
          <p:cNvPr id="4" name="灯片编号占位符 3"/>
          <p:cNvSpPr>
            <a:spLocks noGrp="1"/>
          </p:cNvSpPr>
          <p:nvPr>
            <p:ph type="sldNum" sz="quarter" idx="5"/>
          </p:nvPr>
        </p:nvSpPr>
        <p:spPr/>
        <p:txBody>
          <a:bodyPr/>
          <a:lstStyle/>
          <a:p>
            <a:fld id="{6638719C-D256-43DB-AC91-C20AB1762DC7}"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638719C-D256-43DB-AC91-C20AB1762DC7}"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080808"/>
                </a:solidFill>
                <a:effectLst/>
                <a:highlight>
                  <a:srgbClr val="F9F9F9"/>
                </a:highlight>
                <a:latin typeface="Söhne"/>
              </a:rPr>
              <a:t>We train a network that reduces the dimensionality of visual data.</a:t>
            </a:r>
            <a:r>
              <a:rPr lang="en-US" altLang="zh-CN" b="0" i="0" u="none" strike="noStrike" baseline="30000" dirty="0">
                <a:solidFill>
                  <a:srgbClr val="080808"/>
                </a:solidFill>
                <a:effectLst/>
                <a:highlight>
                  <a:srgbClr val="F9F9F9"/>
                </a:highlight>
                <a:latin typeface="Söhne"/>
                <a:hlinkClick r:id="rId3"/>
              </a:rPr>
              <a:t>20</a:t>
            </a:r>
            <a:r>
              <a:rPr lang="en-US" altLang="zh-CN" b="0" i="0" dirty="0">
                <a:solidFill>
                  <a:srgbClr val="080808"/>
                </a:solidFill>
                <a:effectLst/>
                <a:highlight>
                  <a:srgbClr val="F9F9F9"/>
                </a:highlight>
                <a:latin typeface="Söhne"/>
              </a:rPr>
              <a:t> This network takes raw video as input and outputs a latent representation that is compressed both temporally and spatially. Sora is trained on and subsequently generates videos within this compressed latent space. We also train a corresponding decoder model that maps generated </a:t>
            </a:r>
            <a:r>
              <a:rPr lang="en-US" altLang="zh-CN" b="0" i="0" dirty="0" err="1">
                <a:solidFill>
                  <a:srgbClr val="080808"/>
                </a:solidFill>
                <a:effectLst/>
                <a:highlight>
                  <a:srgbClr val="F9F9F9"/>
                </a:highlight>
                <a:latin typeface="Söhne"/>
              </a:rPr>
              <a:t>latents</a:t>
            </a:r>
            <a:r>
              <a:rPr lang="en-US" altLang="zh-CN" b="0" i="0" dirty="0">
                <a:solidFill>
                  <a:srgbClr val="080808"/>
                </a:solidFill>
                <a:effectLst/>
                <a:highlight>
                  <a:srgbClr val="F9F9F9"/>
                </a:highlight>
                <a:latin typeface="Söhne"/>
              </a:rPr>
              <a:t> back to pixel space.</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6638719C-D256-43DB-AC91-C20AB1762DC7}"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080808"/>
                </a:solidFill>
                <a:effectLst/>
                <a:highlight>
                  <a:srgbClr val="F9F9F9"/>
                </a:highlight>
                <a:latin typeface="Söhne"/>
              </a:rPr>
              <a:t>We train a network that reduces the dimensionality of visual data.</a:t>
            </a:r>
            <a:r>
              <a:rPr lang="en-US" altLang="zh-CN" b="0" i="0" u="none" strike="noStrike" baseline="30000" dirty="0">
                <a:solidFill>
                  <a:srgbClr val="080808"/>
                </a:solidFill>
                <a:effectLst/>
                <a:highlight>
                  <a:srgbClr val="F9F9F9"/>
                </a:highlight>
                <a:latin typeface="Söhne"/>
                <a:hlinkClick r:id="rId3"/>
              </a:rPr>
              <a:t>20</a:t>
            </a:r>
            <a:r>
              <a:rPr lang="en-US" altLang="zh-CN" b="0" i="0" dirty="0">
                <a:solidFill>
                  <a:srgbClr val="080808"/>
                </a:solidFill>
                <a:effectLst/>
                <a:highlight>
                  <a:srgbClr val="F9F9F9"/>
                </a:highlight>
                <a:latin typeface="Söhne"/>
              </a:rPr>
              <a:t> This network takes raw video as input and outputs a latent representation that is compressed both temporally and spatially. Sora is trained on and subsequently generates videos within this compressed latent space. We also train a corresponding decoder model that maps generated </a:t>
            </a:r>
            <a:r>
              <a:rPr lang="en-US" altLang="zh-CN" b="0" i="0" dirty="0" err="1">
                <a:solidFill>
                  <a:srgbClr val="080808"/>
                </a:solidFill>
                <a:effectLst/>
                <a:highlight>
                  <a:srgbClr val="F9F9F9"/>
                </a:highlight>
                <a:latin typeface="Söhne"/>
              </a:rPr>
              <a:t>latents</a:t>
            </a:r>
            <a:r>
              <a:rPr lang="en-US" altLang="zh-CN" b="0" i="0" dirty="0">
                <a:solidFill>
                  <a:srgbClr val="080808"/>
                </a:solidFill>
                <a:effectLst/>
                <a:highlight>
                  <a:srgbClr val="F9F9F9"/>
                </a:highlight>
                <a:latin typeface="Söhne"/>
              </a:rPr>
              <a:t> back to pixel space.</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6638719C-D256-43DB-AC91-C20AB1762DC7}"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638719C-D256-43DB-AC91-C20AB1762DC7}"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638719C-D256-43DB-AC91-C20AB1762DC7}"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C4D85992-03DF-4263-BA44-0ECA70681E8C}" type="datetimeFigureOut">
              <a:rPr lang="zh-CN" altLang="en-US" smtClean="0"/>
              <a:t>2024/5/17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ECF631-81A5-490B-A125-C5544253F97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4D85992-03DF-4263-BA44-0ECA70681E8C}" type="datetimeFigureOut">
              <a:rPr lang="zh-CN" altLang="en-US" smtClean="0"/>
              <a:t>2024/5/17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ECF631-81A5-490B-A125-C5544253F97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4D85992-03DF-4263-BA44-0ECA70681E8C}" type="datetimeFigureOut">
              <a:rPr lang="zh-CN" altLang="en-US" smtClean="0"/>
              <a:t>2024/5/17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ECF631-81A5-490B-A125-C5544253F97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4D85992-03DF-4263-BA44-0ECA70681E8C}" type="datetimeFigureOut">
              <a:rPr lang="zh-CN" altLang="en-US" smtClean="0"/>
              <a:t>2024/5/17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ECF631-81A5-490B-A125-C5544253F97F}"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2024/5/17</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2024/5/17</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4D85992-03DF-4263-BA44-0ECA70681E8C}" type="datetimeFigureOut">
              <a:rPr lang="zh-CN" altLang="en-US" smtClean="0"/>
              <a:t>2024/5/17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ECF631-81A5-490B-A125-C5544253F97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4D85992-03DF-4263-BA44-0ECA70681E8C}" type="datetimeFigureOut">
              <a:rPr lang="zh-CN" altLang="en-US" smtClean="0"/>
              <a:t>2024/5/17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ECF631-81A5-490B-A125-C5544253F97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4D85992-03DF-4263-BA44-0ECA70681E8C}" type="datetimeFigureOut">
              <a:rPr lang="zh-CN" altLang="en-US" smtClean="0"/>
              <a:t>2024/5/17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ECF631-81A5-490B-A125-C5544253F97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4D85992-03DF-4263-BA44-0ECA70681E8C}" type="datetimeFigureOut">
              <a:rPr lang="zh-CN" altLang="en-US" smtClean="0"/>
              <a:t>2024/5/17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ECF631-81A5-490B-A125-C5544253F97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4D85992-03DF-4263-BA44-0ECA70681E8C}" type="datetimeFigureOut">
              <a:rPr lang="zh-CN" altLang="en-US" smtClean="0"/>
              <a:t>2024/5/17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AECF631-81A5-490B-A125-C5544253F97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4D85992-03DF-4263-BA44-0ECA70681E8C}" type="datetimeFigureOut">
              <a:rPr lang="zh-CN" altLang="en-US" smtClean="0"/>
              <a:t>2024/5/17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AECF631-81A5-490B-A125-C5544253F97F}" type="slidenum">
              <a:rPr lang="zh-CN" altLang="en-US" smtClean="0"/>
              <a:t>‹#›</a:t>
            </a:fld>
            <a:endParaRPr lang="zh-CN" altLang="en-US"/>
          </a:p>
        </p:txBody>
      </p:sp>
      <p:sp>
        <p:nvSpPr>
          <p:cNvPr id="11" name="TextBox 4"/>
          <p:cNvSpPr txBox="1"/>
          <p:nvPr userDrawn="1"/>
        </p:nvSpPr>
        <p:spPr>
          <a:xfrm>
            <a:off x="1312618" y="6603045"/>
            <a:ext cx="1440159" cy="118430"/>
          </a:xfrm>
          <a:prstGeom prst="rect">
            <a:avLst/>
          </a:prstGeom>
          <a:noFill/>
        </p:spPr>
        <p:txBody>
          <a:bodyPr wrap="square" rtlCol="0">
            <a:spAutoFit/>
          </a:bodyPr>
          <a:lstStyle/>
          <a:p>
            <a:pPr>
              <a:lnSpc>
                <a:spcPct val="200000"/>
              </a:lnSpc>
            </a:pPr>
            <a:r>
              <a:rPr lang="zh-CN" altLang="en-US" sz="100" dirty="0">
                <a:solidFill>
                  <a:prstClr val="black"/>
                </a:solidFill>
                <a:latin typeface="微软雅黑" panose="020B0503020204020204" pitchFamily="34" charset="-122"/>
                <a:hlinkClick r:id="rId2"/>
              </a:rPr>
              <a:t>行业</a:t>
            </a:r>
            <a:r>
              <a:rPr lang="en-US" altLang="zh-CN" sz="100" dirty="0">
                <a:solidFill>
                  <a:prstClr val="black"/>
                </a:solidFill>
                <a:latin typeface="微软雅黑" panose="020B0503020204020204" pitchFamily="34" charset="-122"/>
                <a:hlinkClick r:id="rId2"/>
              </a:rPr>
              <a:t>PPT</a:t>
            </a:r>
            <a:r>
              <a:rPr lang="zh-CN" altLang="en-US" sz="100" dirty="0">
                <a:solidFill>
                  <a:prstClr val="black"/>
                </a:solidFill>
                <a:latin typeface="微软雅黑" panose="020B0503020204020204" pitchFamily="34" charset="-122"/>
                <a:hlinkClick r:id="rId2"/>
              </a:rPr>
              <a:t>模板</a:t>
            </a:r>
            <a:r>
              <a:rPr lang="en-US" altLang="zh-CN" sz="100" dirty="0">
                <a:solidFill>
                  <a:prstClr val="black"/>
                </a:solidFill>
                <a:latin typeface="微软雅黑" panose="020B0503020204020204" pitchFamily="34" charset="-122"/>
              </a:rPr>
              <a:t>http://www.1ppt.com/hangye/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4D85992-03DF-4263-BA44-0ECA70681E8C}" type="datetimeFigureOut">
              <a:rPr lang="zh-CN" altLang="en-US" smtClean="0"/>
              <a:t>2024/5/17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AECF631-81A5-490B-A125-C5544253F97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4D85992-03DF-4263-BA44-0ECA70681E8C}" type="datetimeFigureOut">
              <a:rPr lang="zh-CN" altLang="en-US" smtClean="0"/>
              <a:t>2024/5/17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AECF631-81A5-490B-A125-C5544253F97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4D85992-03DF-4263-BA44-0ECA70681E8C}" type="datetimeFigureOut">
              <a:rPr lang="zh-CN" altLang="en-US" smtClean="0"/>
              <a:t>2024/5/17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ECF631-81A5-490B-A125-C5544253F97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印品黑体" panose="00000500000000000000" pitchFamily="2" charset="-122"/>
                <a:ea typeface="印品黑体" panose="00000500000000000000" pitchFamily="2" charset="-122"/>
              </a:defRPr>
            </a:lvl1pPr>
          </a:lstStyle>
          <a:p>
            <a:fld id="{C4D85992-03DF-4263-BA44-0ECA70681E8C}" type="datetimeFigureOut">
              <a:rPr lang="zh-CN" altLang="en-US" smtClean="0"/>
              <a:t>2024/5/17</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印品黑体" panose="00000500000000000000" pitchFamily="2" charset="-122"/>
                <a:ea typeface="印品黑体" panose="00000500000000000000" pitchFamily="2"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印品黑体" panose="00000500000000000000" pitchFamily="2" charset="-122"/>
                <a:ea typeface="印品黑体" panose="00000500000000000000" pitchFamily="2" charset="-122"/>
              </a:defRPr>
            </a:lvl1pPr>
          </a:lstStyle>
          <a:p>
            <a:fld id="{2AECF631-81A5-490B-A125-C5544253F97F}"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印品黑体" panose="00000500000000000000" pitchFamily="2" charset="-122"/>
          <a:ea typeface="印品黑体" panose="000005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印品黑体" panose="00000500000000000000" pitchFamily="2" charset="-122"/>
          <a:ea typeface="印品黑体" panose="000005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印品黑体" panose="00000500000000000000" pitchFamily="2" charset="-122"/>
          <a:ea typeface="印品黑体" panose="00000500000000000000"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印品黑体" panose="00000500000000000000" pitchFamily="2" charset="-122"/>
          <a:ea typeface="印品黑体" panose="00000500000000000000"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印品黑体" panose="00000500000000000000" pitchFamily="2" charset="-122"/>
          <a:ea typeface="印品黑体" panose="00000500000000000000"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印品黑体" panose="00000500000000000000" pitchFamily="2" charset="-122"/>
          <a:ea typeface="印品黑体" panose="000005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slideLayout" Target="../slideLayouts/slideLayout16.xml"/><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tags" Target="../tags/tag35.xml"/><Relationship Id="rId2" Type="http://schemas.openxmlformats.org/officeDocument/2006/relationships/tags" Target="../tags/tag25.xml"/><Relationship Id="rId16" Type="http://schemas.openxmlformats.org/officeDocument/2006/relationships/image" Target="../media/image6.png"/><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tags" Target="../tags/tag34.xml"/><Relationship Id="rId5" Type="http://schemas.openxmlformats.org/officeDocument/2006/relationships/tags" Target="../tags/tag28.xml"/><Relationship Id="rId15" Type="http://schemas.openxmlformats.org/officeDocument/2006/relationships/image" Target="../media/image1.jpeg"/><Relationship Id="rId10" Type="http://schemas.openxmlformats.org/officeDocument/2006/relationships/tags" Target="../tags/tag33.xml"/><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3" Type="http://schemas.openxmlformats.org/officeDocument/2006/relationships/tags" Target="../tags/tag48.xml"/><Relationship Id="rId18" Type="http://schemas.openxmlformats.org/officeDocument/2006/relationships/tags" Target="../tags/tag53.xml"/><Relationship Id="rId26" Type="http://schemas.openxmlformats.org/officeDocument/2006/relationships/tags" Target="../tags/tag61.xml"/><Relationship Id="rId39" Type="http://schemas.openxmlformats.org/officeDocument/2006/relationships/slideLayout" Target="../slideLayouts/slideLayout2.xml"/><Relationship Id="rId21" Type="http://schemas.openxmlformats.org/officeDocument/2006/relationships/tags" Target="../tags/tag56.xml"/><Relationship Id="rId34" Type="http://schemas.openxmlformats.org/officeDocument/2006/relationships/tags" Target="../tags/tag69.xml"/><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tags" Target="../tags/tag52.xml"/><Relationship Id="rId25" Type="http://schemas.openxmlformats.org/officeDocument/2006/relationships/tags" Target="../tags/tag60.xml"/><Relationship Id="rId33" Type="http://schemas.openxmlformats.org/officeDocument/2006/relationships/tags" Target="../tags/tag68.xml"/><Relationship Id="rId38" Type="http://schemas.openxmlformats.org/officeDocument/2006/relationships/tags" Target="../tags/tag73.xml"/><Relationship Id="rId2" Type="http://schemas.openxmlformats.org/officeDocument/2006/relationships/tags" Target="../tags/tag37.xml"/><Relationship Id="rId16" Type="http://schemas.openxmlformats.org/officeDocument/2006/relationships/tags" Target="../tags/tag51.xml"/><Relationship Id="rId20" Type="http://schemas.openxmlformats.org/officeDocument/2006/relationships/tags" Target="../tags/tag55.xml"/><Relationship Id="rId29" Type="http://schemas.openxmlformats.org/officeDocument/2006/relationships/tags" Target="../tags/tag64.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24" Type="http://schemas.openxmlformats.org/officeDocument/2006/relationships/tags" Target="../tags/tag59.xml"/><Relationship Id="rId32" Type="http://schemas.openxmlformats.org/officeDocument/2006/relationships/tags" Target="../tags/tag67.xml"/><Relationship Id="rId37" Type="http://schemas.openxmlformats.org/officeDocument/2006/relationships/tags" Target="../tags/tag72.xml"/><Relationship Id="rId40" Type="http://schemas.openxmlformats.org/officeDocument/2006/relationships/notesSlide" Target="../notesSlides/notesSlide15.xml"/><Relationship Id="rId5" Type="http://schemas.openxmlformats.org/officeDocument/2006/relationships/tags" Target="../tags/tag40.xml"/><Relationship Id="rId15" Type="http://schemas.openxmlformats.org/officeDocument/2006/relationships/tags" Target="../tags/tag50.xml"/><Relationship Id="rId23" Type="http://schemas.openxmlformats.org/officeDocument/2006/relationships/tags" Target="../tags/tag58.xml"/><Relationship Id="rId28" Type="http://schemas.openxmlformats.org/officeDocument/2006/relationships/tags" Target="../tags/tag63.xml"/><Relationship Id="rId36" Type="http://schemas.openxmlformats.org/officeDocument/2006/relationships/tags" Target="../tags/tag71.xml"/><Relationship Id="rId10" Type="http://schemas.openxmlformats.org/officeDocument/2006/relationships/tags" Target="../tags/tag45.xml"/><Relationship Id="rId19" Type="http://schemas.openxmlformats.org/officeDocument/2006/relationships/tags" Target="../tags/tag54.xml"/><Relationship Id="rId31" Type="http://schemas.openxmlformats.org/officeDocument/2006/relationships/tags" Target="../tags/tag66.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 Id="rId22" Type="http://schemas.openxmlformats.org/officeDocument/2006/relationships/tags" Target="../tags/tag57.xml"/><Relationship Id="rId27" Type="http://schemas.openxmlformats.org/officeDocument/2006/relationships/tags" Target="../tags/tag62.xml"/><Relationship Id="rId30" Type="http://schemas.openxmlformats.org/officeDocument/2006/relationships/tags" Target="../tags/tag65.xml"/><Relationship Id="rId35" Type="http://schemas.openxmlformats.org/officeDocument/2006/relationships/tags" Target="../tags/tag70.xml"/><Relationship Id="rId8" Type="http://schemas.openxmlformats.org/officeDocument/2006/relationships/tags" Target="../tags/tag43.xml"/><Relationship Id="rId3" Type="http://schemas.openxmlformats.org/officeDocument/2006/relationships/tags" Target="../tags/tag38.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image" Target="../media/image1.jpeg"/><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notesSlide" Target="../notesSlides/notesSlide8.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slideLayout" Target="../slideLayouts/slideLayout2.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8E9EB"/>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screen"/>
          <a:srcRect/>
          <a:stretch>
            <a:fillRect/>
          </a:stretch>
        </p:blipFill>
        <p:spPr>
          <a:xfrm>
            <a:off x="0" y="13648"/>
            <a:ext cx="12192000" cy="6858000"/>
          </a:xfrm>
          <a:prstGeom prst="rect">
            <a:avLst/>
          </a:prstGeom>
        </p:spPr>
      </p:pic>
      <p:sp>
        <p:nvSpPr>
          <p:cNvPr id="8" name="文本框 7"/>
          <p:cNvSpPr txBox="1"/>
          <p:nvPr/>
        </p:nvSpPr>
        <p:spPr>
          <a:xfrm rot="16200000">
            <a:off x="1981200" y="485140"/>
            <a:ext cx="1413510" cy="2456815"/>
          </a:xfrm>
          <a:prstGeom prst="rect">
            <a:avLst/>
          </a:prstGeom>
          <a:noFill/>
        </p:spPr>
        <p:txBody>
          <a:bodyPr vert="eaVert" wrap="square" rtlCol="0">
            <a:spAutoFit/>
          </a:bodyPr>
          <a:lstStyle/>
          <a:p>
            <a:r>
              <a:rPr lang="en-US" altLang="zh-CN" sz="8000" dirty="0">
                <a:solidFill>
                  <a:schemeClr val="accent1">
                    <a:lumMod val="50000"/>
                  </a:schemeClr>
                </a:solidFill>
                <a:cs typeface="+mn-ea"/>
                <a:sym typeface="+mn-lt"/>
              </a:rPr>
              <a:t>Sora</a:t>
            </a:r>
            <a:endParaRPr lang="zh-CN" altLang="en-US" sz="8000" dirty="0">
              <a:solidFill>
                <a:schemeClr val="accent1">
                  <a:lumMod val="50000"/>
                </a:schemeClr>
              </a:solidFill>
              <a:cs typeface="+mn-ea"/>
              <a:sym typeface="+mn-lt"/>
            </a:endParaRPr>
          </a:p>
        </p:txBody>
      </p:sp>
      <p:grpSp>
        <p:nvGrpSpPr>
          <p:cNvPr id="22" name="组合 21"/>
          <p:cNvGrpSpPr/>
          <p:nvPr/>
        </p:nvGrpSpPr>
        <p:grpSpPr>
          <a:xfrm>
            <a:off x="1211470" y="1596788"/>
            <a:ext cx="4459030" cy="5274860"/>
            <a:chOff x="1210974" y="1596788"/>
            <a:chExt cx="2710552" cy="5274860"/>
          </a:xfrm>
        </p:grpSpPr>
        <p:sp>
          <p:nvSpPr>
            <p:cNvPr id="11" name="文本框 10"/>
            <p:cNvSpPr txBox="1"/>
            <p:nvPr/>
          </p:nvSpPr>
          <p:spPr>
            <a:xfrm>
              <a:off x="1214085" y="2421451"/>
              <a:ext cx="2707441" cy="1077218"/>
            </a:xfrm>
            <a:prstGeom prst="rect">
              <a:avLst/>
            </a:prstGeom>
            <a:noFill/>
          </p:spPr>
          <p:txBody>
            <a:bodyPr vert="horz" wrap="none" rtlCol="0">
              <a:spAutoFit/>
            </a:bodyPr>
            <a:lstStyle/>
            <a:p>
              <a:r>
                <a:rPr lang="en-US" altLang="zh-CN" sz="3200" dirty="0">
                  <a:cs typeface="+mn-ea"/>
                  <a:sym typeface="+mn-lt"/>
                </a:rPr>
                <a:t>Video generation models </a:t>
              </a:r>
            </a:p>
            <a:p>
              <a:r>
                <a:rPr lang="en-US" altLang="zh-CN" sz="3200" dirty="0">
                  <a:cs typeface="+mn-ea"/>
                  <a:sym typeface="+mn-lt"/>
                </a:rPr>
                <a:t>as world simulators</a:t>
              </a:r>
              <a:endParaRPr lang="zh-CN" altLang="en-US" sz="3200" dirty="0">
                <a:cs typeface="+mn-ea"/>
                <a:sym typeface="+mn-lt"/>
              </a:endParaRPr>
            </a:p>
          </p:txBody>
        </p:sp>
        <p:cxnSp>
          <p:nvCxnSpPr>
            <p:cNvPr id="14" name="直接连接符 13"/>
            <p:cNvCxnSpPr/>
            <p:nvPr/>
          </p:nvCxnSpPr>
          <p:spPr>
            <a:xfrm>
              <a:off x="1210974" y="1596788"/>
              <a:ext cx="0" cy="5274860"/>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a:off x="6095949" y="1648496"/>
            <a:ext cx="0" cy="4386821"/>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337794" y="3837224"/>
            <a:ext cx="4232319" cy="1815882"/>
          </a:xfrm>
          <a:prstGeom prst="rect">
            <a:avLst/>
          </a:prstGeom>
          <a:noFill/>
        </p:spPr>
        <p:txBody>
          <a:bodyPr wrap="square">
            <a:spAutoFit/>
          </a:bodyPr>
          <a:lstStyle/>
          <a:p>
            <a:r>
              <a:rPr lang="zh-CN" altLang="en-US" sz="2800" dirty="0">
                <a:cs typeface="+mn-ea"/>
                <a:sym typeface="+mn-lt"/>
              </a:rPr>
              <a:t>温家振：</a:t>
            </a:r>
            <a:r>
              <a:rPr lang="en-US" altLang="zh-CN" sz="2800" dirty="0">
                <a:cs typeface="+mn-ea"/>
                <a:sym typeface="+mn-lt"/>
              </a:rPr>
              <a:t>PPT</a:t>
            </a:r>
            <a:r>
              <a:rPr lang="zh-CN" altLang="en-US" sz="2800" dirty="0">
                <a:cs typeface="+mn-ea"/>
                <a:sym typeface="+mn-lt"/>
              </a:rPr>
              <a:t>制作</a:t>
            </a:r>
            <a:endParaRPr lang="en-US" altLang="zh-CN" sz="2800" dirty="0">
              <a:cs typeface="+mn-ea"/>
              <a:sym typeface="+mn-lt"/>
            </a:endParaRPr>
          </a:p>
          <a:p>
            <a:r>
              <a:rPr lang="zh-CN" altLang="en-US" sz="2800" dirty="0">
                <a:cs typeface="+mn-ea"/>
                <a:sym typeface="+mn-lt"/>
              </a:rPr>
              <a:t>周同阳：脚本撰写</a:t>
            </a:r>
            <a:endParaRPr lang="en-US" altLang="zh-CN" sz="2800" dirty="0">
              <a:cs typeface="+mn-ea"/>
              <a:sym typeface="+mn-lt"/>
            </a:endParaRPr>
          </a:p>
          <a:p>
            <a:r>
              <a:rPr lang="zh-CN" altLang="en-US" sz="2800" dirty="0">
                <a:cs typeface="+mn-ea"/>
                <a:sym typeface="+mn-lt"/>
              </a:rPr>
              <a:t>王昱硕：视频剪辑</a:t>
            </a:r>
            <a:br>
              <a:rPr lang="en-US" altLang="zh-CN" sz="2800" dirty="0">
                <a:cs typeface="+mn-ea"/>
                <a:sym typeface="+mn-lt"/>
              </a:rPr>
            </a:br>
            <a:r>
              <a:rPr lang="zh-CN" altLang="en-US" sz="2800" dirty="0">
                <a:cs typeface="+mn-ea"/>
                <a:sym typeface="+mn-lt"/>
              </a:rPr>
              <a:t>章鹏程：中英解说</a:t>
            </a:r>
          </a:p>
        </p:txBody>
      </p:sp>
    </p:spTree>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42" presetClass="entr" presetSubtype="0" fill="hold" nodeType="withEffect">
                                  <p:stCondLst>
                                    <p:cond delay="75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pic>
        <p:nvPicPr>
          <p:cNvPr id="24" name="图片 23"/>
          <p:cNvPicPr>
            <a:picLocks noChangeAspect="1"/>
          </p:cNvPicPr>
          <p:nvPr/>
        </p:nvPicPr>
        <p:blipFill>
          <a:blip r:embed="rId3" cstate="screen">
            <a:clrChange>
              <a:clrFrom>
                <a:srgbClr val="FFFFFF"/>
              </a:clrFrom>
              <a:clrTo>
                <a:srgbClr val="FFFFFF">
                  <a:alpha val="0"/>
                </a:srgbClr>
              </a:clrTo>
            </a:clrChange>
          </a:blip>
          <a:stretch>
            <a:fillRect/>
          </a:stretch>
        </p:blipFill>
        <p:spPr>
          <a:xfrm flipH="1">
            <a:off x="7706360" y="2372360"/>
            <a:ext cx="4485640" cy="4485640"/>
          </a:xfrm>
          <a:prstGeom prst="rect">
            <a:avLst/>
          </a:prstGeom>
        </p:spPr>
      </p:pic>
      <p:sp>
        <p:nvSpPr>
          <p:cNvPr id="81" name="文本框 80"/>
          <p:cNvSpPr txBox="1"/>
          <p:nvPr/>
        </p:nvSpPr>
        <p:spPr>
          <a:xfrm>
            <a:off x="3775075" y="247015"/>
            <a:ext cx="4450080" cy="829945"/>
          </a:xfrm>
          <a:prstGeom prst="rect">
            <a:avLst/>
          </a:prstGeom>
          <a:noFill/>
        </p:spPr>
        <p:txBody>
          <a:bodyPr wrap="none" rtlCol="0">
            <a:spAutoFit/>
          </a:bodyPr>
          <a:lstStyle/>
          <a:p>
            <a:pPr algn="ctr"/>
            <a:r>
              <a:rPr lang="en-US" altLang="zh-CN" sz="4800" dirty="0">
                <a:solidFill>
                  <a:schemeClr val="accent1">
                    <a:lumMod val="50000"/>
                  </a:schemeClr>
                </a:solidFill>
                <a:cs typeface="+mn-ea"/>
                <a:sym typeface="+mn-lt"/>
              </a:rPr>
              <a:t>Research Found</a:t>
            </a:r>
            <a:endParaRPr lang="zh-CN" altLang="en-US" sz="4800" dirty="0">
              <a:solidFill>
                <a:schemeClr val="accent1">
                  <a:lumMod val="50000"/>
                </a:schemeClr>
              </a:solidFill>
              <a:cs typeface="+mn-ea"/>
              <a:sym typeface="+mn-lt"/>
            </a:endParaRPr>
          </a:p>
        </p:txBody>
      </p:sp>
      <p:sp>
        <p:nvSpPr>
          <p:cNvPr id="2" name="文本框 1"/>
          <p:cNvSpPr txBox="1"/>
          <p:nvPr/>
        </p:nvSpPr>
        <p:spPr>
          <a:xfrm rot="18877599">
            <a:off x="48339" y="272782"/>
            <a:ext cx="918649" cy="461665"/>
          </a:xfrm>
          <a:prstGeom prst="rect">
            <a:avLst/>
          </a:prstGeom>
          <a:noFill/>
        </p:spPr>
        <p:txBody>
          <a:bodyPr wrap="none" rtlCol="0">
            <a:spAutoFit/>
          </a:bodyPr>
          <a:lstStyle/>
          <a:p>
            <a:r>
              <a:rPr lang="en-US" altLang="zh-CN" sz="2400" dirty="0">
                <a:solidFill>
                  <a:srgbClr val="DCDDE1"/>
                </a:solidFill>
                <a:cs typeface="+mn-ea"/>
                <a:sym typeface="+mn-lt"/>
              </a:rPr>
              <a:t>Part 2</a:t>
            </a:r>
            <a:endParaRPr lang="zh-CN" altLang="en-US" sz="2400" dirty="0">
              <a:solidFill>
                <a:srgbClr val="DCDDE1"/>
              </a:solidFill>
              <a:cs typeface="+mn-ea"/>
              <a:sym typeface="+mn-lt"/>
            </a:endParaRPr>
          </a:p>
        </p:txBody>
      </p:sp>
      <p:sp>
        <p:nvSpPr>
          <p:cNvPr id="21" name="文本框 20"/>
          <p:cNvSpPr txBox="1"/>
          <p:nvPr/>
        </p:nvSpPr>
        <p:spPr>
          <a:xfrm>
            <a:off x="661670" y="1722120"/>
            <a:ext cx="7781925" cy="3278505"/>
          </a:xfrm>
          <a:prstGeom prst="rect">
            <a:avLst/>
          </a:prstGeom>
          <a:noFill/>
        </p:spPr>
        <p:txBody>
          <a:bodyPr wrap="square">
            <a:noAutofit/>
          </a:bodyPr>
          <a:lstStyle/>
          <a:p>
            <a:pPr indent="457200" fontAlgn="auto">
              <a:lnSpc>
                <a:spcPct val="150000"/>
              </a:lnSpc>
            </a:pPr>
            <a:r>
              <a:rPr lang="en-US" altLang="zh-CN" sz="800" dirty="0">
                <a:solidFill>
                  <a:srgbClr val="949AB2"/>
                </a:solidFill>
                <a:cs typeface="+mn-ea"/>
                <a:sym typeface="+mn-lt"/>
              </a:rPr>
              <a:t>     </a:t>
            </a:r>
            <a:r>
              <a:rPr lang="en-US" altLang="zh-CN" sz="2400" dirty="0">
                <a:latin typeface="+mn-ea"/>
                <a:cs typeface="+mn-ea"/>
                <a:sym typeface="+mn-lt"/>
              </a:rPr>
              <a:t>The Found from Sora’s research indicate </a:t>
            </a:r>
            <a:br>
              <a:rPr lang="en-US" altLang="zh-CN" sz="2400" dirty="0">
                <a:latin typeface="+mn-ea"/>
                <a:cs typeface="+mn-ea"/>
                <a:sym typeface="+mn-lt"/>
              </a:rPr>
            </a:br>
            <a:r>
              <a:rPr lang="en-US" altLang="zh-CN" sz="2400" dirty="0">
                <a:latin typeface="+mn-ea"/>
                <a:cs typeface="+mn-ea"/>
                <a:sym typeface="+mn-lt"/>
              </a:rPr>
              <a:t>that the model can understand complex text descriptions and convert them into high-quality video content. Its emergence heralds a new era </a:t>
            </a:r>
            <a:br>
              <a:rPr lang="en-US" altLang="zh-CN" sz="2400" dirty="0">
                <a:latin typeface="+mn-ea"/>
                <a:cs typeface="+mn-ea"/>
                <a:sym typeface="+mn-lt"/>
              </a:rPr>
            </a:br>
            <a:r>
              <a:rPr lang="en-US" altLang="zh-CN" sz="2400" dirty="0">
                <a:latin typeface="+mn-ea"/>
                <a:cs typeface="+mn-ea"/>
                <a:sym typeface="+mn-lt"/>
              </a:rPr>
              <a:t>in AI’s capabilities for visual content creation </a:t>
            </a:r>
            <a:br>
              <a:rPr lang="en-US" altLang="zh-CN" sz="2400" dirty="0">
                <a:latin typeface="+mn-ea"/>
                <a:cs typeface="+mn-ea"/>
                <a:sym typeface="+mn-lt"/>
              </a:rPr>
            </a:br>
            <a:r>
              <a:rPr lang="en-US" altLang="zh-CN" sz="2400" dirty="0">
                <a:latin typeface="+mn-ea"/>
                <a:cs typeface="+mn-ea"/>
                <a:sym typeface="+mn-lt"/>
              </a:rPr>
              <a:t>and simulating the real world.</a:t>
            </a:r>
          </a:p>
        </p:txBody>
      </p:sp>
    </p:spTree>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3" cstate="screen"/>
          <a:srcRect/>
          <a:stretch>
            <a:fillRect/>
          </a:stretch>
        </p:blipFill>
        <p:spPr>
          <a:xfrm flipH="1">
            <a:off x="0" y="1"/>
            <a:ext cx="12192000" cy="6858000"/>
          </a:xfrm>
          <a:prstGeom prst="rect">
            <a:avLst/>
          </a:prstGeom>
        </p:spPr>
      </p:pic>
      <p:sp>
        <p:nvSpPr>
          <p:cNvPr id="27" name="文本框 26"/>
          <p:cNvSpPr txBox="1"/>
          <p:nvPr/>
        </p:nvSpPr>
        <p:spPr>
          <a:xfrm rot="16200000">
            <a:off x="5389353" y="-4529012"/>
            <a:ext cx="1413510" cy="10759440"/>
          </a:xfrm>
          <a:prstGeom prst="rect">
            <a:avLst/>
          </a:prstGeom>
          <a:noFill/>
        </p:spPr>
        <p:txBody>
          <a:bodyPr vert="eaVert" wrap="none" rtlCol="0">
            <a:spAutoFit/>
          </a:bodyPr>
          <a:lstStyle/>
          <a:p>
            <a:r>
              <a:rPr lang="en-US" altLang="zh-CN" sz="8000" dirty="0">
                <a:solidFill>
                  <a:schemeClr val="accent1">
                    <a:lumMod val="50000"/>
                  </a:schemeClr>
                </a:solidFill>
                <a:cs typeface="+mn-ea"/>
                <a:sym typeface="+mn-lt"/>
              </a:rPr>
              <a:t>3.How can we use Sora</a:t>
            </a:r>
            <a:endParaRPr lang="zh-CN" altLang="en-US" sz="8000" dirty="0">
              <a:solidFill>
                <a:schemeClr val="accent1">
                  <a:lumMod val="50000"/>
                </a:schemeClr>
              </a:solidFill>
              <a:cs typeface="+mn-ea"/>
              <a:sym typeface="+mn-lt"/>
            </a:endParaRPr>
          </a:p>
        </p:txBody>
      </p:sp>
      <p:grpSp>
        <p:nvGrpSpPr>
          <p:cNvPr id="3" name="组合 2"/>
          <p:cNvGrpSpPr/>
          <p:nvPr/>
        </p:nvGrpSpPr>
        <p:grpSpPr>
          <a:xfrm>
            <a:off x="8362648" y="1882124"/>
            <a:ext cx="398122" cy="4989524"/>
            <a:chOff x="8362648" y="1882124"/>
            <a:chExt cx="398122" cy="4989524"/>
          </a:xfrm>
        </p:grpSpPr>
        <p:sp>
          <p:nvSpPr>
            <p:cNvPr id="29" name="文本框 28"/>
            <p:cNvSpPr txBox="1"/>
            <p:nvPr/>
          </p:nvSpPr>
          <p:spPr>
            <a:xfrm>
              <a:off x="8362648" y="1882124"/>
              <a:ext cx="398122" cy="2867260"/>
            </a:xfrm>
            <a:prstGeom prst="rect">
              <a:avLst/>
            </a:prstGeom>
            <a:noFill/>
          </p:spPr>
          <p:txBody>
            <a:bodyPr vert="wordArtVertRtl" wrap="none" rtlCol="0">
              <a:spAutoFit/>
            </a:bodyPr>
            <a:lstStyle/>
            <a:p>
              <a:r>
                <a:rPr lang="en-US" altLang="zh-CN" sz="1200" dirty="0">
                  <a:solidFill>
                    <a:srgbClr val="949AB2"/>
                  </a:solidFill>
                  <a:cs typeface="+mn-ea"/>
                  <a:sym typeface="+mn-lt"/>
                </a:rPr>
                <a:t>CHAPTER THREE</a:t>
              </a:r>
              <a:endParaRPr lang="zh-CN" altLang="en-US" sz="1200" dirty="0">
                <a:solidFill>
                  <a:srgbClr val="949AB2"/>
                </a:solidFill>
                <a:cs typeface="+mn-ea"/>
                <a:sym typeface="+mn-lt"/>
              </a:endParaRPr>
            </a:p>
          </p:txBody>
        </p:sp>
        <p:cxnSp>
          <p:nvCxnSpPr>
            <p:cNvPr id="30" name="直接连接符 29"/>
            <p:cNvCxnSpPr/>
            <p:nvPr/>
          </p:nvCxnSpPr>
          <p:spPr>
            <a:xfrm>
              <a:off x="8389716" y="1961322"/>
              <a:ext cx="0" cy="4910326"/>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10039908" y="0"/>
            <a:ext cx="579518" cy="5308979"/>
            <a:chOff x="10039908" y="0"/>
            <a:chExt cx="579518" cy="5308979"/>
          </a:xfrm>
        </p:grpSpPr>
        <p:sp>
          <p:nvSpPr>
            <p:cNvPr id="28" name="文本框 27"/>
            <p:cNvSpPr txBox="1"/>
            <p:nvPr/>
          </p:nvSpPr>
          <p:spPr>
            <a:xfrm>
              <a:off x="10039908" y="2775126"/>
              <a:ext cx="579518" cy="1974258"/>
            </a:xfrm>
            <a:prstGeom prst="rect">
              <a:avLst/>
            </a:prstGeom>
            <a:noFill/>
          </p:spPr>
          <p:txBody>
            <a:bodyPr vert="wordArtVertRtl" wrap="none" rtlCol="0">
              <a:spAutoFit/>
            </a:bodyPr>
            <a:lstStyle/>
            <a:p>
              <a:r>
                <a:rPr lang="en-US" altLang="zh-CN" sz="2000" spc="600" dirty="0">
                  <a:solidFill>
                    <a:srgbClr val="949AB2"/>
                  </a:solidFill>
                  <a:cs typeface="+mn-ea"/>
                  <a:sym typeface="+mn-lt"/>
                </a:rPr>
                <a:t>Sora</a:t>
              </a:r>
              <a:endParaRPr lang="zh-CN" altLang="en-US" sz="2000" spc="600" dirty="0">
                <a:solidFill>
                  <a:srgbClr val="949AB2"/>
                </a:solidFill>
                <a:cs typeface="+mn-ea"/>
                <a:sym typeface="+mn-lt"/>
              </a:endParaRPr>
            </a:p>
          </p:txBody>
        </p:sp>
        <p:cxnSp>
          <p:nvCxnSpPr>
            <p:cNvPr id="31" name="直接连接符 30"/>
            <p:cNvCxnSpPr/>
            <p:nvPr/>
          </p:nvCxnSpPr>
          <p:spPr>
            <a:xfrm>
              <a:off x="10619426" y="0"/>
              <a:ext cx="0" cy="5308979"/>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200" advClick="0" advTm="1000">
        <p:dissolve/>
      </p:transition>
    </mc:Choice>
    <mc:Fallback xmlns="">
      <p:transition spd="slow" advClick="0" advTm="1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47" presetClass="entr" presetSubtype="0"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7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3" name="组合 2"/>
          <p:cNvGrpSpPr/>
          <p:nvPr/>
        </p:nvGrpSpPr>
        <p:grpSpPr>
          <a:xfrm>
            <a:off x="2080895" y="1348740"/>
            <a:ext cx="7813040" cy="2759710"/>
            <a:chOff x="1264102" y="1761747"/>
            <a:chExt cx="9663796" cy="3334507"/>
          </a:xfrm>
        </p:grpSpPr>
        <p:sp>
          <p:nvSpPr>
            <p:cNvPr id="75" name="Freeform 41"/>
            <p:cNvSpPr/>
            <p:nvPr/>
          </p:nvSpPr>
          <p:spPr>
            <a:xfrm>
              <a:off x="1264102" y="2172201"/>
              <a:ext cx="2924059" cy="2924053"/>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4B5E8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cs typeface="+mn-ea"/>
                <a:sym typeface="+mn-lt"/>
              </a:endParaRPr>
            </a:p>
          </p:txBody>
        </p:sp>
        <p:sp>
          <p:nvSpPr>
            <p:cNvPr id="76" name="Oval 48"/>
            <p:cNvSpPr/>
            <p:nvPr/>
          </p:nvSpPr>
          <p:spPr>
            <a:xfrm>
              <a:off x="1819048" y="2727144"/>
              <a:ext cx="1814167" cy="1814166"/>
            </a:xfrm>
            <a:prstGeom prst="ellipse">
              <a:avLst/>
            </a:prstGeom>
            <a:solidFill>
              <a:srgbClr val="4B5E8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cs typeface="+mn-ea"/>
                <a:sym typeface="+mn-lt"/>
              </a:endParaRPr>
            </a:p>
          </p:txBody>
        </p:sp>
        <p:sp>
          <p:nvSpPr>
            <p:cNvPr id="73" name="Freeform 51"/>
            <p:cNvSpPr/>
            <p:nvPr/>
          </p:nvSpPr>
          <p:spPr>
            <a:xfrm>
              <a:off x="4160787" y="2234848"/>
              <a:ext cx="2029180" cy="2029176"/>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949AB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cs typeface="+mn-ea"/>
                <a:sym typeface="+mn-lt"/>
              </a:endParaRPr>
            </a:p>
          </p:txBody>
        </p:sp>
        <p:sp>
          <p:nvSpPr>
            <p:cNvPr id="74" name="Oval 52"/>
            <p:cNvSpPr/>
            <p:nvPr/>
          </p:nvSpPr>
          <p:spPr>
            <a:xfrm>
              <a:off x="4545898" y="2619957"/>
              <a:ext cx="1258959" cy="1258959"/>
            </a:xfrm>
            <a:prstGeom prst="ellipse">
              <a:avLst/>
            </a:prstGeom>
            <a:solidFill>
              <a:srgbClr val="949AB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cs typeface="+mn-ea"/>
                <a:sym typeface="+mn-lt"/>
              </a:endParaRPr>
            </a:p>
          </p:txBody>
        </p:sp>
        <p:sp>
          <p:nvSpPr>
            <p:cNvPr id="71" name="Freeform 54"/>
            <p:cNvSpPr/>
            <p:nvPr/>
          </p:nvSpPr>
          <p:spPr>
            <a:xfrm>
              <a:off x="6090121" y="2172201"/>
              <a:ext cx="2924059" cy="2924053"/>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5D6E8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cs typeface="+mn-ea"/>
                <a:sym typeface="+mn-lt"/>
              </a:endParaRPr>
            </a:p>
          </p:txBody>
        </p:sp>
        <p:sp>
          <p:nvSpPr>
            <p:cNvPr id="72" name="Oval 55"/>
            <p:cNvSpPr/>
            <p:nvPr/>
          </p:nvSpPr>
          <p:spPr>
            <a:xfrm>
              <a:off x="6645067" y="2727144"/>
              <a:ext cx="1814167" cy="1814166"/>
            </a:xfrm>
            <a:prstGeom prst="ellipse">
              <a:avLst/>
            </a:prstGeom>
            <a:solidFill>
              <a:srgbClr val="5D6E8E"/>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solidFill>
                <a:cs typeface="+mn-ea"/>
                <a:sym typeface="+mn-lt"/>
              </a:endParaRPr>
            </a:p>
          </p:txBody>
        </p:sp>
        <p:sp>
          <p:nvSpPr>
            <p:cNvPr id="69" name="Freeform 57"/>
            <p:cNvSpPr/>
            <p:nvPr/>
          </p:nvSpPr>
          <p:spPr>
            <a:xfrm>
              <a:off x="8898718" y="2234848"/>
              <a:ext cx="2029180" cy="2029176"/>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4B5E8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cs typeface="+mn-ea"/>
                <a:sym typeface="+mn-lt"/>
              </a:endParaRPr>
            </a:p>
          </p:txBody>
        </p:sp>
        <p:sp>
          <p:nvSpPr>
            <p:cNvPr id="70" name="Oval 58"/>
            <p:cNvSpPr/>
            <p:nvPr/>
          </p:nvSpPr>
          <p:spPr>
            <a:xfrm>
              <a:off x="9283829" y="2619957"/>
              <a:ext cx="1258959" cy="1258959"/>
            </a:xfrm>
            <a:prstGeom prst="ellipse">
              <a:avLst/>
            </a:prstGeom>
            <a:solidFill>
              <a:srgbClr val="4B5E8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cs typeface="+mn-ea"/>
                <a:sym typeface="+mn-lt"/>
              </a:endParaRPr>
            </a:p>
          </p:txBody>
        </p:sp>
        <p:sp>
          <p:nvSpPr>
            <p:cNvPr id="62" name="Arc 61"/>
            <p:cNvSpPr/>
            <p:nvPr/>
          </p:nvSpPr>
          <p:spPr>
            <a:xfrm rot="19051047">
              <a:off x="2992359" y="1761747"/>
              <a:ext cx="2147143" cy="2147143"/>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cs typeface="+mn-ea"/>
                <a:sym typeface="+mn-lt"/>
              </a:endParaRPr>
            </a:p>
          </p:txBody>
        </p:sp>
        <p:sp>
          <p:nvSpPr>
            <p:cNvPr id="63" name="Arc 62"/>
            <p:cNvSpPr/>
            <p:nvPr/>
          </p:nvSpPr>
          <p:spPr>
            <a:xfrm rot="19051047">
              <a:off x="7668977" y="1783932"/>
              <a:ext cx="2147143" cy="2147143"/>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cs typeface="+mn-ea"/>
                <a:sym typeface="+mn-lt"/>
              </a:endParaRPr>
            </a:p>
          </p:txBody>
        </p:sp>
        <p:sp>
          <p:nvSpPr>
            <p:cNvPr id="64" name="Arc 63"/>
            <p:cNvSpPr/>
            <p:nvPr/>
          </p:nvSpPr>
          <p:spPr>
            <a:xfrm rot="3261709" flipV="1">
              <a:off x="4727956" y="2843792"/>
              <a:ext cx="2147143" cy="2147143"/>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cs typeface="+mn-ea"/>
                <a:sym typeface="+mn-lt"/>
              </a:endParaRPr>
            </a:p>
          </p:txBody>
        </p:sp>
        <p:sp>
          <p:nvSpPr>
            <p:cNvPr id="65" name="Freeform 152"/>
            <p:cNvSpPr>
              <a:spLocks noEditPoints="1"/>
            </p:cNvSpPr>
            <p:nvPr/>
          </p:nvSpPr>
          <p:spPr bwMode="auto">
            <a:xfrm>
              <a:off x="9625078" y="2983073"/>
              <a:ext cx="576458" cy="532726"/>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ln>
          </p:spPr>
          <p:txBody>
            <a:bodyPr vert="horz" wrap="square" lIns="91440" tIns="45720" rIns="91440" bIns="45720" numCol="1" anchor="t" anchorCtr="0" compatLnSpc="1"/>
            <a:lstStyle/>
            <a:p>
              <a:endParaRPr lang="en-US" dirty="0">
                <a:cs typeface="+mn-ea"/>
                <a:sym typeface="+mn-lt"/>
              </a:endParaRPr>
            </a:p>
          </p:txBody>
        </p:sp>
        <p:sp>
          <p:nvSpPr>
            <p:cNvPr id="66" name="Freeform 42"/>
            <p:cNvSpPr>
              <a:spLocks noEditPoints="1"/>
            </p:cNvSpPr>
            <p:nvPr/>
          </p:nvSpPr>
          <p:spPr bwMode="auto">
            <a:xfrm>
              <a:off x="2335536" y="3298019"/>
              <a:ext cx="781192" cy="672418"/>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ln>
          </p:spPr>
          <p:txBody>
            <a:bodyPr vert="horz" wrap="square" lIns="91440" tIns="45720" rIns="91440" bIns="45720" numCol="1" anchor="t" anchorCtr="0" compatLnSpc="1"/>
            <a:lstStyle/>
            <a:p>
              <a:endParaRPr lang="en-US" dirty="0">
                <a:cs typeface="+mn-ea"/>
                <a:sym typeface="+mn-lt"/>
              </a:endParaRPr>
            </a:p>
          </p:txBody>
        </p:sp>
        <p:sp>
          <p:nvSpPr>
            <p:cNvPr id="67" name="Freeform 144"/>
            <p:cNvSpPr>
              <a:spLocks noEditPoints="1"/>
            </p:cNvSpPr>
            <p:nvPr/>
          </p:nvSpPr>
          <p:spPr bwMode="auto">
            <a:xfrm>
              <a:off x="4825085" y="2921180"/>
              <a:ext cx="702047" cy="544538"/>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ln>
          </p:spPr>
          <p:txBody>
            <a:bodyPr vert="horz" wrap="square" lIns="91440" tIns="45720" rIns="91440" bIns="45720" numCol="1" anchor="t" anchorCtr="0" compatLnSpc="1"/>
            <a:lstStyle/>
            <a:p>
              <a:endParaRPr lang="en-US" dirty="0">
                <a:cs typeface="+mn-ea"/>
                <a:sym typeface="+mn-lt"/>
              </a:endParaRPr>
            </a:p>
          </p:txBody>
        </p:sp>
        <p:sp>
          <p:nvSpPr>
            <p:cNvPr id="68" name="Freeform 234"/>
            <p:cNvSpPr/>
            <p:nvPr/>
          </p:nvSpPr>
          <p:spPr bwMode="auto">
            <a:xfrm>
              <a:off x="7175761" y="3176829"/>
              <a:ext cx="832278" cy="843602"/>
            </a:xfrm>
            <a:custGeom>
              <a:avLst/>
              <a:gdLst/>
              <a:ahLst/>
              <a:cxnLst>
                <a:cxn ang="0">
                  <a:pos x="66" y="25"/>
                </a:cxn>
                <a:cxn ang="0">
                  <a:pos x="51" y="40"/>
                </a:cxn>
                <a:cxn ang="0">
                  <a:pos x="57" y="46"/>
                </a:cxn>
                <a:cxn ang="0">
                  <a:pos x="51" y="52"/>
                </a:cxn>
                <a:cxn ang="0">
                  <a:pos x="20" y="55"/>
                </a:cxn>
                <a:cxn ang="0">
                  <a:pos x="7" y="69"/>
                </a:cxn>
                <a:cxn ang="0">
                  <a:pos x="0" y="69"/>
                </a:cxn>
                <a:cxn ang="0">
                  <a:pos x="0" y="62"/>
                </a:cxn>
                <a:cxn ang="0">
                  <a:pos x="14" y="48"/>
                </a:cxn>
                <a:cxn ang="0">
                  <a:pos x="17" y="18"/>
                </a:cxn>
                <a:cxn ang="0">
                  <a:pos x="23" y="12"/>
                </a:cxn>
                <a:cxn ang="0">
                  <a:pos x="29" y="17"/>
                </a:cxn>
                <a:cxn ang="0">
                  <a:pos x="44" y="2"/>
                </a:cxn>
                <a:cxn ang="0">
                  <a:pos x="51" y="2"/>
                </a:cxn>
                <a:cxn ang="0">
                  <a:pos x="51" y="9"/>
                </a:cxn>
                <a:cxn ang="0">
                  <a:pos x="35" y="24"/>
                </a:cxn>
                <a:cxn ang="0">
                  <a:pos x="44" y="33"/>
                </a:cxn>
                <a:cxn ang="0">
                  <a:pos x="60" y="18"/>
                </a:cxn>
                <a:cxn ang="0">
                  <a:pos x="66" y="18"/>
                </a:cxn>
                <a:cxn ang="0">
                  <a:pos x="66" y="25"/>
                </a:cxn>
              </a:cxnLst>
              <a:rect l="0" t="0" r="r" b="b"/>
              <a:pathLst>
                <a:path w="68" h="69">
                  <a:moveTo>
                    <a:pt x="66" y="25"/>
                  </a:moveTo>
                  <a:cubicBezTo>
                    <a:pt x="51" y="40"/>
                    <a:pt x="51" y="40"/>
                    <a:pt x="51" y="40"/>
                  </a:cubicBezTo>
                  <a:cubicBezTo>
                    <a:pt x="57" y="46"/>
                    <a:pt x="57" y="46"/>
                    <a:pt x="57" y="46"/>
                  </a:cubicBezTo>
                  <a:cubicBezTo>
                    <a:pt x="51" y="52"/>
                    <a:pt x="51" y="52"/>
                    <a:pt x="51" y="52"/>
                  </a:cubicBezTo>
                  <a:cubicBezTo>
                    <a:pt x="42" y="60"/>
                    <a:pt x="30" y="61"/>
                    <a:pt x="20" y="55"/>
                  </a:cubicBezTo>
                  <a:cubicBezTo>
                    <a:pt x="7" y="69"/>
                    <a:pt x="7" y="69"/>
                    <a:pt x="7" y="69"/>
                  </a:cubicBezTo>
                  <a:cubicBezTo>
                    <a:pt x="0" y="69"/>
                    <a:pt x="0" y="69"/>
                    <a:pt x="0" y="69"/>
                  </a:cubicBezTo>
                  <a:cubicBezTo>
                    <a:pt x="0" y="62"/>
                    <a:pt x="0" y="62"/>
                    <a:pt x="0" y="62"/>
                  </a:cubicBezTo>
                  <a:cubicBezTo>
                    <a:pt x="14" y="48"/>
                    <a:pt x="14" y="48"/>
                    <a:pt x="14" y="48"/>
                  </a:cubicBezTo>
                  <a:cubicBezTo>
                    <a:pt x="7" y="39"/>
                    <a:pt x="8" y="26"/>
                    <a:pt x="17" y="18"/>
                  </a:cubicBezTo>
                  <a:cubicBezTo>
                    <a:pt x="23" y="12"/>
                    <a:pt x="23" y="12"/>
                    <a:pt x="23" y="12"/>
                  </a:cubicBezTo>
                  <a:cubicBezTo>
                    <a:pt x="29" y="17"/>
                    <a:pt x="29" y="17"/>
                    <a:pt x="29" y="17"/>
                  </a:cubicBezTo>
                  <a:cubicBezTo>
                    <a:pt x="44" y="2"/>
                    <a:pt x="44" y="2"/>
                    <a:pt x="44" y="2"/>
                  </a:cubicBezTo>
                  <a:cubicBezTo>
                    <a:pt x="46" y="0"/>
                    <a:pt x="49" y="0"/>
                    <a:pt x="51" y="2"/>
                  </a:cubicBezTo>
                  <a:cubicBezTo>
                    <a:pt x="52" y="4"/>
                    <a:pt x="52" y="7"/>
                    <a:pt x="51" y="9"/>
                  </a:cubicBezTo>
                  <a:cubicBezTo>
                    <a:pt x="35" y="24"/>
                    <a:pt x="35" y="24"/>
                    <a:pt x="35" y="24"/>
                  </a:cubicBezTo>
                  <a:cubicBezTo>
                    <a:pt x="44" y="33"/>
                    <a:pt x="44" y="33"/>
                    <a:pt x="44" y="33"/>
                  </a:cubicBezTo>
                  <a:cubicBezTo>
                    <a:pt x="60" y="18"/>
                    <a:pt x="60" y="18"/>
                    <a:pt x="60" y="18"/>
                  </a:cubicBezTo>
                  <a:cubicBezTo>
                    <a:pt x="61" y="16"/>
                    <a:pt x="64" y="16"/>
                    <a:pt x="66" y="18"/>
                  </a:cubicBezTo>
                  <a:cubicBezTo>
                    <a:pt x="68" y="20"/>
                    <a:pt x="68" y="23"/>
                    <a:pt x="66" y="25"/>
                  </a:cubicBezTo>
                  <a:close/>
                </a:path>
              </a:pathLst>
            </a:custGeom>
            <a:solidFill>
              <a:schemeClr val="bg1"/>
            </a:solidFill>
            <a:ln w="9525">
              <a:noFill/>
              <a:round/>
            </a:ln>
          </p:spPr>
          <p:txBody>
            <a:bodyPr vert="horz" wrap="square" lIns="91440" tIns="45720" rIns="91440" bIns="45720" numCol="1" anchor="t" anchorCtr="0" compatLnSpc="1"/>
            <a:lstStyle/>
            <a:p>
              <a:endParaRPr lang="en-US" dirty="0">
                <a:cs typeface="+mn-ea"/>
                <a:sym typeface="+mn-lt"/>
              </a:endParaRPr>
            </a:p>
          </p:txBody>
        </p:sp>
      </p:grpSp>
      <p:sp>
        <p:nvSpPr>
          <p:cNvPr id="2" name="文本框 1"/>
          <p:cNvSpPr txBox="1"/>
          <p:nvPr/>
        </p:nvSpPr>
        <p:spPr>
          <a:xfrm rot="18877599">
            <a:off x="48339" y="272782"/>
            <a:ext cx="1097280" cy="460375"/>
          </a:xfrm>
          <a:prstGeom prst="rect">
            <a:avLst/>
          </a:prstGeom>
          <a:noFill/>
        </p:spPr>
        <p:txBody>
          <a:bodyPr wrap="none" rtlCol="0">
            <a:spAutoFit/>
          </a:bodyPr>
          <a:lstStyle/>
          <a:p>
            <a:r>
              <a:rPr lang="en-US" altLang="zh-CN" sz="2400" dirty="0">
                <a:solidFill>
                  <a:srgbClr val="DCDDE1"/>
                </a:solidFill>
                <a:cs typeface="+mn-ea"/>
                <a:sym typeface="+mn-lt"/>
              </a:rPr>
              <a:t>Part 3</a:t>
            </a:r>
            <a:endParaRPr lang="zh-CN" altLang="en-US" sz="2400" dirty="0">
              <a:solidFill>
                <a:srgbClr val="DCDDE1"/>
              </a:solidFill>
              <a:cs typeface="+mn-ea"/>
              <a:sym typeface="+mn-lt"/>
            </a:endParaRPr>
          </a:p>
        </p:txBody>
      </p:sp>
      <p:sp>
        <p:nvSpPr>
          <p:cNvPr id="81" name="文本框 80"/>
          <p:cNvSpPr txBox="1"/>
          <p:nvPr/>
        </p:nvSpPr>
        <p:spPr>
          <a:xfrm>
            <a:off x="3013075" y="247015"/>
            <a:ext cx="5974080" cy="829945"/>
          </a:xfrm>
          <a:prstGeom prst="rect">
            <a:avLst/>
          </a:prstGeom>
          <a:noFill/>
        </p:spPr>
        <p:txBody>
          <a:bodyPr wrap="none" rtlCol="0">
            <a:spAutoFit/>
          </a:bodyPr>
          <a:lstStyle/>
          <a:p>
            <a:pPr algn="ctr"/>
            <a:r>
              <a:rPr lang="en-US" altLang="zh-CN" sz="4800" dirty="0">
                <a:solidFill>
                  <a:schemeClr val="accent1">
                    <a:lumMod val="50000"/>
                  </a:schemeClr>
                </a:solidFill>
                <a:cs typeface="+mn-ea"/>
                <a:sym typeface="+mn-lt"/>
              </a:rPr>
              <a:t>How can we use Sora</a:t>
            </a:r>
            <a:endParaRPr lang="zh-CN" altLang="en-US" sz="4800" dirty="0">
              <a:solidFill>
                <a:schemeClr val="accent1">
                  <a:lumMod val="50000"/>
                </a:schemeClr>
              </a:solidFill>
              <a:cs typeface="+mn-ea"/>
              <a:sym typeface="+mn-lt"/>
            </a:endParaRPr>
          </a:p>
        </p:txBody>
      </p:sp>
      <p:sp>
        <p:nvSpPr>
          <p:cNvPr id="27" name="文本框 26"/>
          <p:cNvSpPr txBox="1"/>
          <p:nvPr/>
        </p:nvSpPr>
        <p:spPr>
          <a:xfrm>
            <a:off x="1540567" y="4367894"/>
            <a:ext cx="9110865" cy="2352952"/>
          </a:xfrm>
          <a:prstGeom prst="rect">
            <a:avLst/>
          </a:prstGeom>
          <a:noFill/>
        </p:spPr>
        <p:txBody>
          <a:bodyPr wrap="square" rtlCol="0">
            <a:spAutoFit/>
          </a:bodyPr>
          <a:lstStyle/>
          <a:p>
            <a:pPr algn="ctr">
              <a:lnSpc>
                <a:spcPct val="150000"/>
              </a:lnSpc>
            </a:pPr>
            <a:r>
              <a:rPr lang="en-US" altLang="zh-CN" sz="2000" dirty="0">
                <a:cs typeface="+mn-ea"/>
                <a:sym typeface="+mn-lt"/>
              </a:rPr>
              <a:t>Sora can be used to create videos from scratch or extend existing videos to make </a:t>
            </a:r>
            <a:br>
              <a:rPr lang="en-US" altLang="zh-CN" sz="2000" dirty="0">
                <a:cs typeface="+mn-ea"/>
                <a:sym typeface="+mn-lt"/>
              </a:rPr>
            </a:br>
            <a:r>
              <a:rPr lang="en-US" altLang="zh-CN" sz="2000" dirty="0">
                <a:cs typeface="+mn-ea"/>
                <a:sym typeface="+mn-lt"/>
              </a:rPr>
              <a:t>them longer. It can also fill in missing frames from videos.In the same way that </a:t>
            </a:r>
            <a:br>
              <a:rPr lang="en-US" altLang="zh-CN" sz="2000" dirty="0">
                <a:cs typeface="+mn-ea"/>
                <a:sym typeface="+mn-lt"/>
              </a:rPr>
            </a:br>
            <a:r>
              <a:rPr lang="en-US" altLang="zh-CN" sz="2000" dirty="0">
                <a:cs typeface="+mn-ea"/>
                <a:sym typeface="+mn-lt"/>
              </a:rPr>
              <a:t>text-to-image generative AI tools have made it dramatically easier to create images without technical image editing expertise, Sora promises to make it easier to create </a:t>
            </a:r>
            <a:br>
              <a:rPr lang="en-US" altLang="zh-CN" sz="2000" dirty="0">
                <a:cs typeface="+mn-ea"/>
                <a:sym typeface="+mn-lt"/>
              </a:rPr>
            </a:br>
            <a:r>
              <a:rPr lang="en-US" altLang="zh-CN" sz="2000" dirty="0">
                <a:cs typeface="+mn-ea"/>
                <a:sym typeface="+mn-lt"/>
              </a:rPr>
              <a:t>videos without image editing experience. Here are some key use cases.</a:t>
            </a:r>
            <a:endParaRPr lang="zh-CN" altLang="en-US" sz="20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15" cstate="screen"/>
          <a:srcRect/>
          <a:stretch>
            <a:fillRect/>
          </a:stretch>
        </p:blipFill>
        <p:spPr>
          <a:xfrm flipH="1">
            <a:off x="0" y="1"/>
            <a:ext cx="12192000" cy="6858000"/>
          </a:xfrm>
          <a:prstGeom prst="rect">
            <a:avLst/>
          </a:prstGeom>
        </p:spPr>
      </p:pic>
      <p:sp>
        <p:nvSpPr>
          <p:cNvPr id="10" name="斜纹 9"/>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25" name="组合 24"/>
          <p:cNvGrpSpPr/>
          <p:nvPr>
            <p:custDataLst>
              <p:tags r:id="rId1"/>
            </p:custDataLst>
          </p:nvPr>
        </p:nvGrpSpPr>
        <p:grpSpPr>
          <a:xfrm>
            <a:off x="5499368" y="472440"/>
            <a:ext cx="6686282" cy="3037150"/>
            <a:chOff x="5505718" y="717722"/>
            <a:chExt cx="6686282" cy="3037150"/>
          </a:xfrm>
        </p:grpSpPr>
        <p:grpSp>
          <p:nvGrpSpPr>
            <p:cNvPr id="12" name="组合 11"/>
            <p:cNvGrpSpPr/>
            <p:nvPr/>
          </p:nvGrpSpPr>
          <p:grpSpPr>
            <a:xfrm>
              <a:off x="7216021" y="717722"/>
              <a:ext cx="2568332" cy="1296998"/>
              <a:chOff x="7216021" y="867850"/>
              <a:chExt cx="2568332" cy="1296998"/>
            </a:xfrm>
          </p:grpSpPr>
          <p:pic>
            <p:nvPicPr>
              <p:cNvPr id="5" name="图片 4"/>
              <p:cNvPicPr>
                <a:picLocks noChangeAspect="1"/>
              </p:cNvPicPr>
              <p:nvPr>
                <p:custDataLst>
                  <p:tags r:id="rId11"/>
                </p:custDataLst>
              </p:nvPr>
            </p:nvPicPr>
            <p:blipFill>
              <a:blip r:embed="rId16" cstate="screen">
                <a:clrChange>
                  <a:clrFrom>
                    <a:srgbClr val="FFFFFF"/>
                  </a:clrFrom>
                  <a:clrTo>
                    <a:srgbClr val="FFFFFF">
                      <a:alpha val="0"/>
                    </a:srgbClr>
                  </a:clrTo>
                </a:clrChange>
              </a:blip>
              <a:stretch>
                <a:fillRect/>
              </a:stretch>
            </p:blipFill>
            <p:spPr>
              <a:xfrm>
                <a:off x="8189903" y="867850"/>
                <a:ext cx="620561" cy="540000"/>
              </a:xfrm>
              <a:prstGeom prst="rect">
                <a:avLst/>
              </a:prstGeom>
            </p:spPr>
          </p:pic>
          <p:sp>
            <p:nvSpPr>
              <p:cNvPr id="20" name="文本框 19"/>
              <p:cNvSpPr txBox="1"/>
              <p:nvPr>
                <p:custDataLst>
                  <p:tags r:id="rId12"/>
                </p:custDataLst>
              </p:nvPr>
            </p:nvSpPr>
            <p:spPr>
              <a:xfrm>
                <a:off x="7216021" y="1458093"/>
                <a:ext cx="2568332" cy="706755"/>
              </a:xfrm>
              <a:prstGeom prst="rect">
                <a:avLst/>
              </a:prstGeom>
              <a:noFill/>
            </p:spPr>
            <p:txBody>
              <a:bodyPr wrap="square" rtlCol="0">
                <a:spAutoFit/>
              </a:bodyPr>
              <a:lstStyle/>
              <a:p>
                <a:pPr algn="ctr"/>
                <a:r>
                  <a:rPr lang="en-US" altLang="zh-CN" sz="4000" spc="-150" dirty="0">
                    <a:solidFill>
                      <a:schemeClr val="accent1">
                        <a:lumMod val="50000"/>
                      </a:schemeClr>
                    </a:solidFill>
                    <a:cs typeface="+mn-ea"/>
                    <a:sym typeface="+mn-lt"/>
                  </a:rPr>
                  <a:t>Social media</a:t>
                </a:r>
                <a:endParaRPr lang="zh-CN" altLang="en-US" sz="4000" spc="-150" dirty="0">
                  <a:solidFill>
                    <a:schemeClr val="accent1">
                      <a:lumMod val="50000"/>
                    </a:schemeClr>
                  </a:solidFill>
                  <a:cs typeface="+mn-ea"/>
                  <a:sym typeface="+mn-lt"/>
                </a:endParaRPr>
              </a:p>
            </p:txBody>
          </p:sp>
        </p:grpSp>
        <p:sp>
          <p:nvSpPr>
            <p:cNvPr id="24" name="文本框 23"/>
            <p:cNvSpPr txBox="1"/>
            <p:nvPr>
              <p:custDataLst>
                <p:tags r:id="rId8"/>
              </p:custDataLst>
            </p:nvPr>
          </p:nvSpPr>
          <p:spPr>
            <a:xfrm>
              <a:off x="5505718" y="2253097"/>
              <a:ext cx="5628066" cy="1501775"/>
            </a:xfrm>
            <a:prstGeom prst="rect">
              <a:avLst/>
            </a:prstGeom>
            <a:noFill/>
          </p:spPr>
          <p:txBody>
            <a:bodyPr wrap="square" rtlCol="0">
              <a:spAutoFit/>
            </a:bodyPr>
            <a:lstStyle/>
            <a:p>
              <a:pPr>
                <a:lnSpc>
                  <a:spcPts val="2200"/>
                </a:lnSpc>
              </a:pPr>
              <a:r>
                <a:rPr lang="en-US" altLang="zh-CN" sz="1600" dirty="0">
                  <a:cs typeface="+mn-ea"/>
                  <a:sym typeface="+mn-lt"/>
                </a:rPr>
                <a:t>Sora can be used to create short-form videos for social media platforms like TikTok, Instagram Reels, and YouTube Shorts. </a:t>
              </a:r>
              <a:br>
                <a:rPr lang="en-US" altLang="zh-CN" sz="1600" dirty="0">
                  <a:cs typeface="+mn-ea"/>
                  <a:sym typeface="+mn-lt"/>
                </a:rPr>
              </a:br>
              <a:r>
                <a:rPr lang="en-US" altLang="zh-CN" sz="1600" dirty="0">
                  <a:cs typeface="+mn-ea"/>
                  <a:sym typeface="+mn-lt"/>
                </a:rPr>
                <a:t>Content that is difficult or impossible to film is especially suitable. For example, this scene of Lagos in 2056 would be technically difficult to film for a social post but is easy to create using Sora.</a:t>
              </a:r>
              <a:endParaRPr lang="zh-CN" altLang="en-US" sz="1600" dirty="0">
                <a:cs typeface="+mn-ea"/>
                <a:sym typeface="+mn-lt"/>
              </a:endParaRPr>
            </a:p>
          </p:txBody>
        </p:sp>
        <p:grpSp>
          <p:nvGrpSpPr>
            <p:cNvPr id="23" name="组合 22"/>
            <p:cNvGrpSpPr/>
            <p:nvPr/>
          </p:nvGrpSpPr>
          <p:grpSpPr>
            <a:xfrm>
              <a:off x="5505718" y="2186843"/>
              <a:ext cx="6686282" cy="461522"/>
              <a:chOff x="5505718" y="2186843"/>
              <a:chExt cx="6686282" cy="461522"/>
            </a:xfrm>
          </p:grpSpPr>
          <p:cxnSp>
            <p:nvCxnSpPr>
              <p:cNvPr id="27" name="直接连接符 26"/>
              <p:cNvCxnSpPr/>
              <p:nvPr>
                <p:custDataLst>
                  <p:tags r:id="rId9"/>
                </p:custDataLst>
              </p:nvPr>
            </p:nvCxnSpPr>
            <p:spPr>
              <a:xfrm flipH="1">
                <a:off x="5505718" y="2189316"/>
                <a:ext cx="5348706" cy="0"/>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custDataLst>
                  <p:tags r:id="rId10"/>
                </p:custDataLst>
              </p:nvPr>
            </p:nvCxnSpPr>
            <p:spPr>
              <a:xfrm flipH="1" flipV="1">
                <a:off x="10854423" y="2186843"/>
                <a:ext cx="1337577" cy="461522"/>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38" name="组合 37"/>
          <p:cNvGrpSpPr/>
          <p:nvPr>
            <p:custDataLst>
              <p:tags r:id="rId2"/>
            </p:custDataLst>
          </p:nvPr>
        </p:nvGrpSpPr>
        <p:grpSpPr>
          <a:xfrm>
            <a:off x="5499368" y="3605210"/>
            <a:ext cx="6686282" cy="3036335"/>
            <a:chOff x="5505718" y="717722"/>
            <a:chExt cx="6686282" cy="3036335"/>
          </a:xfrm>
        </p:grpSpPr>
        <p:grpSp>
          <p:nvGrpSpPr>
            <p:cNvPr id="39" name="组合 38"/>
            <p:cNvGrpSpPr/>
            <p:nvPr/>
          </p:nvGrpSpPr>
          <p:grpSpPr>
            <a:xfrm>
              <a:off x="5825573" y="717722"/>
              <a:ext cx="5166544" cy="1295256"/>
              <a:chOff x="5825573" y="867850"/>
              <a:chExt cx="5166544" cy="1295256"/>
            </a:xfrm>
          </p:grpSpPr>
          <p:pic>
            <p:nvPicPr>
              <p:cNvPr id="44" name="图片 43"/>
              <p:cNvPicPr>
                <a:picLocks noChangeAspect="1"/>
              </p:cNvPicPr>
              <p:nvPr>
                <p:custDataLst>
                  <p:tags r:id="rId6"/>
                </p:custDataLst>
              </p:nvPr>
            </p:nvPicPr>
            <p:blipFill>
              <a:blip r:embed="rId16" cstate="screen">
                <a:clrChange>
                  <a:clrFrom>
                    <a:srgbClr val="FFFFFF"/>
                  </a:clrFrom>
                  <a:clrTo>
                    <a:srgbClr val="FFFFFF">
                      <a:alpha val="0"/>
                    </a:srgbClr>
                  </a:clrTo>
                </a:clrChange>
              </a:blip>
              <a:stretch>
                <a:fillRect/>
              </a:stretch>
            </p:blipFill>
            <p:spPr>
              <a:xfrm>
                <a:off x="8189903" y="867850"/>
                <a:ext cx="620561" cy="540000"/>
              </a:xfrm>
              <a:prstGeom prst="rect">
                <a:avLst/>
              </a:prstGeom>
            </p:spPr>
          </p:pic>
          <p:sp>
            <p:nvSpPr>
              <p:cNvPr id="46" name="文本框 45"/>
              <p:cNvSpPr txBox="1"/>
              <p:nvPr>
                <p:custDataLst>
                  <p:tags r:id="rId7"/>
                </p:custDataLst>
              </p:nvPr>
            </p:nvSpPr>
            <p:spPr>
              <a:xfrm>
                <a:off x="5825573" y="1456351"/>
                <a:ext cx="5166544" cy="706755"/>
              </a:xfrm>
              <a:prstGeom prst="rect">
                <a:avLst/>
              </a:prstGeom>
              <a:noFill/>
            </p:spPr>
            <p:txBody>
              <a:bodyPr wrap="square" rtlCol="0">
                <a:spAutoFit/>
              </a:bodyPr>
              <a:lstStyle/>
              <a:p>
                <a:pPr algn="ctr"/>
                <a:r>
                  <a:rPr lang="en-US" altLang="zh-CN" sz="4000" spc="-150" dirty="0">
                    <a:solidFill>
                      <a:schemeClr val="accent1">
                        <a:lumMod val="50000"/>
                      </a:schemeClr>
                    </a:solidFill>
                    <a:cs typeface="+mn-ea"/>
                    <a:sym typeface="+mn-lt"/>
                  </a:rPr>
                  <a:t>Advertising and marketing</a:t>
                </a:r>
                <a:endParaRPr lang="zh-CN" altLang="en-US" sz="4000" spc="-150" dirty="0">
                  <a:solidFill>
                    <a:schemeClr val="accent1">
                      <a:lumMod val="50000"/>
                    </a:schemeClr>
                  </a:solidFill>
                  <a:cs typeface="+mn-ea"/>
                  <a:sym typeface="+mn-lt"/>
                </a:endParaRPr>
              </a:p>
            </p:txBody>
          </p:sp>
        </p:grpSp>
        <p:sp>
          <p:nvSpPr>
            <p:cNvPr id="40" name="文本框 39"/>
            <p:cNvSpPr txBox="1"/>
            <p:nvPr>
              <p:custDataLst>
                <p:tags r:id="rId3"/>
              </p:custDataLst>
            </p:nvPr>
          </p:nvSpPr>
          <p:spPr>
            <a:xfrm>
              <a:off x="5505718" y="2252282"/>
              <a:ext cx="6246254" cy="1501775"/>
            </a:xfrm>
            <a:prstGeom prst="rect">
              <a:avLst/>
            </a:prstGeom>
            <a:noFill/>
          </p:spPr>
          <p:txBody>
            <a:bodyPr wrap="square" rtlCol="0">
              <a:spAutoFit/>
            </a:bodyPr>
            <a:lstStyle/>
            <a:p>
              <a:pPr>
                <a:lnSpc>
                  <a:spcPts val="2200"/>
                </a:lnSpc>
              </a:pPr>
              <a:r>
                <a:rPr lang="en-US" altLang="zh-CN" sz="1600" dirty="0">
                  <a:cs typeface="+mn-ea"/>
                  <a:sym typeface="+mn-lt"/>
                </a:rPr>
                <a:t>Creating adverts, promotional videos, and product demos is traditionally expensive. Text-to-video AI tools like Sora promise to make this process much cheaper. In the following example, a tourist board wanting to promote the Big Sur region of California could rent a drone to take aerial footage of the location, or they could use AI, saving time and money.</a:t>
              </a:r>
              <a:endParaRPr lang="zh-CN" altLang="en-US" sz="1600" dirty="0">
                <a:cs typeface="+mn-ea"/>
                <a:sym typeface="+mn-lt"/>
              </a:endParaRPr>
            </a:p>
          </p:txBody>
        </p:sp>
        <p:grpSp>
          <p:nvGrpSpPr>
            <p:cNvPr id="41" name="组合 40"/>
            <p:cNvGrpSpPr/>
            <p:nvPr/>
          </p:nvGrpSpPr>
          <p:grpSpPr>
            <a:xfrm>
              <a:off x="5505718" y="2186843"/>
              <a:ext cx="6686282" cy="461522"/>
              <a:chOff x="5505718" y="2186843"/>
              <a:chExt cx="6686282" cy="461522"/>
            </a:xfrm>
          </p:grpSpPr>
          <p:cxnSp>
            <p:nvCxnSpPr>
              <p:cNvPr id="42" name="直接连接符 41"/>
              <p:cNvCxnSpPr/>
              <p:nvPr>
                <p:custDataLst>
                  <p:tags r:id="rId4"/>
                </p:custDataLst>
              </p:nvPr>
            </p:nvCxnSpPr>
            <p:spPr>
              <a:xfrm flipH="1" flipV="1">
                <a:off x="5505718" y="2186843"/>
                <a:ext cx="5348706" cy="2473"/>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custDataLst>
                  <p:tags r:id="rId5"/>
                </p:custDataLst>
              </p:nvPr>
            </p:nvCxnSpPr>
            <p:spPr>
              <a:xfrm flipH="1" flipV="1">
                <a:off x="10854423" y="2186843"/>
                <a:ext cx="1337577" cy="461522"/>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rot="18877599">
            <a:off x="48339" y="272782"/>
            <a:ext cx="911225" cy="460375"/>
          </a:xfrm>
          <a:prstGeom prst="rect">
            <a:avLst/>
          </a:prstGeom>
          <a:noFill/>
        </p:spPr>
        <p:txBody>
          <a:bodyPr wrap="none" rtlCol="0">
            <a:spAutoFit/>
          </a:bodyPr>
          <a:lstStyle/>
          <a:p>
            <a:r>
              <a:rPr lang="en-US" altLang="zh-CN" sz="2400" dirty="0">
                <a:solidFill>
                  <a:srgbClr val="DCDDE1"/>
                </a:solidFill>
                <a:cs typeface="+mn-ea"/>
                <a:sym typeface="+mn-lt"/>
              </a:rPr>
              <a:t>Part 3</a:t>
            </a:r>
            <a:endParaRPr lang="zh-CN" altLang="en-US" sz="2400" dirty="0">
              <a:solidFill>
                <a:srgbClr val="DCDDE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ppt_x"/>
                                          </p:val>
                                        </p:tav>
                                        <p:tav tm="100000">
                                          <p:val>
                                            <p:strVal val="#ppt_x"/>
                                          </p:val>
                                        </p:tav>
                                      </p:tavLst>
                                    </p:anim>
                                    <p:anim calcmode="lin" valueType="num">
                                      <p:cBhvr additive="base">
                                        <p:cTn id="8" dur="10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75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1000" fill="hold"/>
                                        <p:tgtEl>
                                          <p:spTgt spid="38"/>
                                        </p:tgtEl>
                                        <p:attrNameLst>
                                          <p:attrName>ppt_x</p:attrName>
                                        </p:attrNameLst>
                                      </p:cBhvr>
                                      <p:tavLst>
                                        <p:tav tm="0">
                                          <p:val>
                                            <p:strVal val="#ppt_x"/>
                                          </p:val>
                                        </p:tav>
                                        <p:tav tm="100000">
                                          <p:val>
                                            <p:strVal val="#ppt_x"/>
                                          </p:val>
                                        </p:tav>
                                      </p:tavLst>
                                    </p:anim>
                                    <p:anim calcmode="lin" valueType="num">
                                      <p:cBhvr additive="base">
                                        <p:cTn id="12" dur="10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3" cstate="screen"/>
          <a:srcRect/>
          <a:stretch>
            <a:fillRect/>
          </a:stretch>
        </p:blipFill>
        <p:spPr>
          <a:xfrm flipH="1">
            <a:off x="0" y="1"/>
            <a:ext cx="12192000" cy="6858000"/>
          </a:xfrm>
          <a:prstGeom prst="rect">
            <a:avLst/>
          </a:prstGeom>
        </p:spPr>
      </p:pic>
      <p:sp>
        <p:nvSpPr>
          <p:cNvPr id="27" name="文本框 26"/>
          <p:cNvSpPr txBox="1"/>
          <p:nvPr/>
        </p:nvSpPr>
        <p:spPr>
          <a:xfrm rot="16200000">
            <a:off x="4758690" y="-4413885"/>
            <a:ext cx="2644775" cy="11639550"/>
          </a:xfrm>
          <a:prstGeom prst="rect">
            <a:avLst/>
          </a:prstGeom>
          <a:noFill/>
        </p:spPr>
        <p:txBody>
          <a:bodyPr vert="eaVert" wrap="square" rtlCol="0">
            <a:spAutoFit/>
          </a:bodyPr>
          <a:lstStyle/>
          <a:p>
            <a:r>
              <a:rPr lang="en-US" altLang="zh-CN" sz="8000" dirty="0">
                <a:solidFill>
                  <a:schemeClr val="accent1">
                    <a:lumMod val="50000"/>
                  </a:schemeClr>
                </a:solidFill>
                <a:cs typeface="+mn-ea"/>
                <a:sym typeface="+mn-lt"/>
              </a:rPr>
              <a:t>4.What Does Sora Mean for the Future</a:t>
            </a:r>
            <a:endParaRPr lang="zh-CN" altLang="en-US" sz="8000" dirty="0">
              <a:solidFill>
                <a:schemeClr val="accent1">
                  <a:lumMod val="50000"/>
                </a:schemeClr>
              </a:solidFill>
              <a:cs typeface="+mn-ea"/>
              <a:sym typeface="+mn-lt"/>
            </a:endParaRPr>
          </a:p>
        </p:txBody>
      </p:sp>
      <p:grpSp>
        <p:nvGrpSpPr>
          <p:cNvPr id="3" name="组合 2"/>
          <p:cNvGrpSpPr/>
          <p:nvPr/>
        </p:nvGrpSpPr>
        <p:grpSpPr>
          <a:xfrm>
            <a:off x="5627198" y="1435362"/>
            <a:ext cx="403059" cy="5422638"/>
            <a:chOff x="8389716" y="1449010"/>
            <a:chExt cx="403059" cy="5422638"/>
          </a:xfrm>
        </p:grpSpPr>
        <p:sp>
          <p:nvSpPr>
            <p:cNvPr id="29" name="文本框 28"/>
            <p:cNvSpPr txBox="1"/>
            <p:nvPr/>
          </p:nvSpPr>
          <p:spPr>
            <a:xfrm>
              <a:off x="8394653" y="1449010"/>
              <a:ext cx="398122" cy="2653803"/>
            </a:xfrm>
            <a:prstGeom prst="rect">
              <a:avLst/>
            </a:prstGeom>
            <a:noFill/>
          </p:spPr>
          <p:txBody>
            <a:bodyPr vert="wordArtVertRtl" wrap="none" rtlCol="0">
              <a:spAutoFit/>
            </a:bodyPr>
            <a:lstStyle/>
            <a:p>
              <a:r>
                <a:rPr lang="en-US" altLang="zh-CN" sz="1200" dirty="0">
                  <a:solidFill>
                    <a:srgbClr val="949AB2"/>
                  </a:solidFill>
                  <a:cs typeface="+mn-ea"/>
                  <a:sym typeface="+mn-lt"/>
                </a:rPr>
                <a:t>CHAPTER FOUR</a:t>
              </a:r>
              <a:endParaRPr lang="zh-CN" altLang="en-US" sz="1200" dirty="0">
                <a:solidFill>
                  <a:srgbClr val="949AB2"/>
                </a:solidFill>
                <a:cs typeface="+mn-ea"/>
                <a:sym typeface="+mn-lt"/>
              </a:endParaRPr>
            </a:p>
          </p:txBody>
        </p:sp>
        <p:cxnSp>
          <p:nvCxnSpPr>
            <p:cNvPr id="30" name="直接连接符 29"/>
            <p:cNvCxnSpPr/>
            <p:nvPr/>
          </p:nvCxnSpPr>
          <p:spPr>
            <a:xfrm>
              <a:off x="8389716" y="1596788"/>
              <a:ext cx="0" cy="5274860"/>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11351308" y="2920"/>
            <a:ext cx="549894" cy="5308979"/>
            <a:chOff x="10069532" y="0"/>
            <a:chExt cx="549894" cy="5308979"/>
          </a:xfrm>
        </p:grpSpPr>
        <p:sp>
          <p:nvSpPr>
            <p:cNvPr id="28" name="文本框 27"/>
            <p:cNvSpPr txBox="1"/>
            <p:nvPr/>
          </p:nvSpPr>
          <p:spPr>
            <a:xfrm>
              <a:off x="10069532" y="2775126"/>
              <a:ext cx="549894" cy="1855764"/>
            </a:xfrm>
            <a:prstGeom prst="rect">
              <a:avLst/>
            </a:prstGeom>
            <a:noFill/>
          </p:spPr>
          <p:txBody>
            <a:bodyPr vert="wordArtVertRtl" wrap="none" rtlCol="0">
              <a:spAutoFit/>
            </a:bodyPr>
            <a:lstStyle/>
            <a:p>
              <a:r>
                <a:rPr lang="en-US" altLang="zh-CN" sz="2000" spc="600" dirty="0">
                  <a:solidFill>
                    <a:srgbClr val="949AB2"/>
                  </a:solidFill>
                  <a:cs typeface="+mn-ea"/>
                  <a:sym typeface="+mn-lt"/>
                </a:rPr>
                <a:t>Sora</a:t>
              </a:r>
              <a:endParaRPr lang="zh-CN" altLang="en-US" sz="2000" spc="600" dirty="0">
                <a:solidFill>
                  <a:srgbClr val="949AB2"/>
                </a:solidFill>
                <a:cs typeface="+mn-ea"/>
                <a:sym typeface="+mn-lt"/>
              </a:endParaRPr>
            </a:p>
          </p:txBody>
        </p:sp>
        <p:cxnSp>
          <p:nvCxnSpPr>
            <p:cNvPr id="31" name="直接连接符 30"/>
            <p:cNvCxnSpPr/>
            <p:nvPr/>
          </p:nvCxnSpPr>
          <p:spPr>
            <a:xfrm>
              <a:off x="10619426" y="0"/>
              <a:ext cx="0" cy="5308979"/>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200" advClick="0" advTm="1000">
        <p:dissolve/>
      </p:transition>
    </mc:Choice>
    <mc:Fallback xmlns="">
      <p:transition spd="slow" advClick="0" advTm="1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47" presetClass="entr" presetSubtype="0"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7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斜纹 9"/>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11" name="组合 10"/>
          <p:cNvGrpSpPr/>
          <p:nvPr>
            <p:custDataLst>
              <p:tags r:id="rId1"/>
            </p:custDataLst>
          </p:nvPr>
        </p:nvGrpSpPr>
        <p:grpSpPr>
          <a:xfrm>
            <a:off x="1079371" y="2389845"/>
            <a:ext cx="9867004" cy="2191827"/>
            <a:chOff x="1162498" y="2305791"/>
            <a:chExt cx="9867004" cy="2191827"/>
          </a:xfrm>
        </p:grpSpPr>
        <p:cxnSp>
          <p:nvCxnSpPr>
            <p:cNvPr id="29" name="Straight Connector 212"/>
            <p:cNvCxnSpPr>
              <a:endCxn id="69" idx="6"/>
            </p:cNvCxnSpPr>
            <p:nvPr>
              <p:custDataLst>
                <p:tags r:id="rId18"/>
              </p:custDataLst>
            </p:nvPr>
          </p:nvCxnSpPr>
          <p:spPr>
            <a:xfrm flipH="1">
              <a:off x="4489224" y="3401705"/>
              <a:ext cx="510970" cy="0"/>
            </a:xfrm>
            <a:prstGeom prst="line">
              <a:avLst/>
            </a:prstGeom>
            <a:ln w="1905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30" name="Freeform 130"/>
            <p:cNvSpPr>
              <a:spLocks noEditPoints="1"/>
            </p:cNvSpPr>
            <p:nvPr>
              <p:custDataLst>
                <p:tags r:id="rId19"/>
              </p:custDataLst>
            </p:nvPr>
          </p:nvSpPr>
          <p:spPr bwMode="auto">
            <a:xfrm>
              <a:off x="5124520" y="2435056"/>
              <a:ext cx="1955121" cy="1882217"/>
            </a:xfrm>
            <a:custGeom>
              <a:avLst/>
              <a:gdLst/>
              <a:ahLst/>
              <a:cxnLst>
                <a:cxn ang="0">
                  <a:pos x="275" y="12"/>
                </a:cxn>
                <a:cxn ang="0">
                  <a:pos x="297" y="7"/>
                </a:cxn>
                <a:cxn ang="0">
                  <a:pos x="237" y="26"/>
                </a:cxn>
                <a:cxn ang="0">
                  <a:pos x="731" y="474"/>
                </a:cxn>
                <a:cxn ang="0">
                  <a:pos x="724" y="482"/>
                </a:cxn>
                <a:cxn ang="0">
                  <a:pos x="470" y="13"/>
                </a:cxn>
                <a:cxn ang="0">
                  <a:pos x="454" y="10"/>
                </a:cxn>
                <a:cxn ang="0">
                  <a:pos x="470" y="32"/>
                </a:cxn>
                <a:cxn ang="0">
                  <a:pos x="475" y="26"/>
                </a:cxn>
                <a:cxn ang="0">
                  <a:pos x="432" y="9"/>
                </a:cxn>
                <a:cxn ang="0">
                  <a:pos x="423" y="8"/>
                </a:cxn>
                <a:cxn ang="0">
                  <a:pos x="397" y="9"/>
                </a:cxn>
                <a:cxn ang="0">
                  <a:pos x="386" y="10"/>
                </a:cxn>
                <a:cxn ang="0">
                  <a:pos x="390" y="18"/>
                </a:cxn>
                <a:cxn ang="0">
                  <a:pos x="538" y="408"/>
                </a:cxn>
                <a:cxn ang="0">
                  <a:pos x="730" y="264"/>
                </a:cxn>
                <a:cxn ang="0">
                  <a:pos x="478" y="71"/>
                </a:cxn>
                <a:cxn ang="0">
                  <a:pos x="418" y="50"/>
                </a:cxn>
                <a:cxn ang="0">
                  <a:pos x="363" y="88"/>
                </a:cxn>
                <a:cxn ang="0">
                  <a:pos x="418" y="83"/>
                </a:cxn>
                <a:cxn ang="0">
                  <a:pos x="389" y="134"/>
                </a:cxn>
                <a:cxn ang="0">
                  <a:pos x="366" y="141"/>
                </a:cxn>
                <a:cxn ang="0">
                  <a:pos x="283" y="212"/>
                </a:cxn>
                <a:cxn ang="0">
                  <a:pos x="375" y="215"/>
                </a:cxn>
                <a:cxn ang="0">
                  <a:pos x="451" y="261"/>
                </a:cxn>
                <a:cxn ang="0">
                  <a:pos x="492" y="285"/>
                </a:cxn>
                <a:cxn ang="0">
                  <a:pos x="500" y="23"/>
                </a:cxn>
                <a:cxn ang="0">
                  <a:pos x="512" y="40"/>
                </a:cxn>
                <a:cxn ang="0">
                  <a:pos x="514" y="62"/>
                </a:cxn>
                <a:cxn ang="0">
                  <a:pos x="671" y="360"/>
                </a:cxn>
                <a:cxn ang="0">
                  <a:pos x="733" y="432"/>
                </a:cxn>
                <a:cxn ang="0">
                  <a:pos x="314" y="123"/>
                </a:cxn>
                <a:cxn ang="0">
                  <a:pos x="291" y="165"/>
                </a:cxn>
                <a:cxn ang="0">
                  <a:pos x="288" y="153"/>
                </a:cxn>
                <a:cxn ang="0">
                  <a:pos x="460" y="297"/>
                </a:cxn>
                <a:cxn ang="0">
                  <a:pos x="364" y="533"/>
                </a:cxn>
                <a:cxn ang="0">
                  <a:pos x="48" y="434"/>
                </a:cxn>
                <a:cxn ang="0">
                  <a:pos x="126" y="647"/>
                </a:cxn>
                <a:cxn ang="0">
                  <a:pos x="166" y="674"/>
                </a:cxn>
                <a:cxn ang="0">
                  <a:pos x="11" y="348"/>
                </a:cxn>
                <a:cxn ang="0">
                  <a:pos x="290" y="70"/>
                </a:cxn>
                <a:cxn ang="0">
                  <a:pos x="88" y="161"/>
                </a:cxn>
                <a:cxn ang="0">
                  <a:pos x="351" y="3"/>
                </a:cxn>
                <a:cxn ang="0">
                  <a:pos x="352" y="1"/>
                </a:cxn>
                <a:cxn ang="0">
                  <a:pos x="347" y="1"/>
                </a:cxn>
                <a:cxn ang="0">
                  <a:pos x="341" y="2"/>
                </a:cxn>
                <a:cxn ang="0">
                  <a:pos x="322" y="4"/>
                </a:cxn>
                <a:cxn ang="0">
                  <a:pos x="281" y="13"/>
                </a:cxn>
                <a:cxn ang="0">
                  <a:pos x="270" y="17"/>
                </a:cxn>
                <a:cxn ang="0">
                  <a:pos x="242" y="33"/>
                </a:cxn>
                <a:cxn ang="0">
                  <a:pos x="175" y="96"/>
                </a:cxn>
                <a:cxn ang="0">
                  <a:pos x="299" y="35"/>
                </a:cxn>
                <a:cxn ang="0">
                  <a:pos x="351" y="0"/>
                </a:cxn>
                <a:cxn ang="0">
                  <a:pos x="330" y="2"/>
                </a:cxn>
                <a:cxn ang="0">
                  <a:pos x="271" y="14"/>
                </a:cxn>
                <a:cxn ang="0">
                  <a:pos x="319" y="3"/>
                </a:cxn>
                <a:cxn ang="0">
                  <a:pos x="186" y="52"/>
                </a:cxn>
                <a:cxn ang="0">
                  <a:pos x="208" y="42"/>
                </a:cxn>
                <a:cxn ang="0">
                  <a:pos x="179" y="53"/>
                </a:cxn>
                <a:cxn ang="0">
                  <a:pos x="193" y="48"/>
                </a:cxn>
                <a:cxn ang="0">
                  <a:pos x="108" y="138"/>
                </a:cxn>
                <a:cxn ang="0">
                  <a:pos x="86" y="134"/>
                </a:cxn>
                <a:cxn ang="0">
                  <a:pos x="66" y="186"/>
                </a:cxn>
              </a:cxnLst>
              <a:rect l="0" t="0" r="r" b="b"/>
              <a:pathLst>
                <a:path w="746" h="719">
                  <a:moveTo>
                    <a:pt x="713" y="218"/>
                  </a:moveTo>
                  <a:cubicBezTo>
                    <a:pt x="709" y="210"/>
                    <a:pt x="709" y="210"/>
                    <a:pt x="709" y="210"/>
                  </a:cubicBezTo>
                  <a:cubicBezTo>
                    <a:pt x="711" y="213"/>
                    <a:pt x="712" y="216"/>
                    <a:pt x="713" y="218"/>
                  </a:cubicBezTo>
                  <a:cubicBezTo>
                    <a:pt x="713" y="218"/>
                    <a:pt x="713" y="218"/>
                    <a:pt x="713" y="218"/>
                  </a:cubicBezTo>
                  <a:moveTo>
                    <a:pt x="709" y="210"/>
                  </a:moveTo>
                  <a:cubicBezTo>
                    <a:pt x="706" y="203"/>
                    <a:pt x="701" y="194"/>
                    <a:pt x="697" y="187"/>
                  </a:cubicBezTo>
                  <a:cubicBezTo>
                    <a:pt x="697" y="186"/>
                    <a:pt x="697" y="186"/>
                    <a:pt x="697" y="186"/>
                  </a:cubicBezTo>
                  <a:cubicBezTo>
                    <a:pt x="702" y="195"/>
                    <a:pt x="704" y="199"/>
                    <a:pt x="709" y="210"/>
                  </a:cubicBezTo>
                  <a:cubicBezTo>
                    <a:pt x="709" y="210"/>
                    <a:pt x="709" y="210"/>
                    <a:pt x="709" y="210"/>
                  </a:cubicBezTo>
                  <a:moveTo>
                    <a:pt x="696" y="186"/>
                  </a:moveTo>
                  <a:cubicBezTo>
                    <a:pt x="697" y="186"/>
                    <a:pt x="697" y="186"/>
                    <a:pt x="697" y="186"/>
                  </a:cubicBezTo>
                  <a:cubicBezTo>
                    <a:pt x="697" y="187"/>
                    <a:pt x="697" y="187"/>
                    <a:pt x="697" y="187"/>
                  </a:cubicBezTo>
                  <a:cubicBezTo>
                    <a:pt x="697" y="186"/>
                    <a:pt x="697" y="186"/>
                    <a:pt x="696" y="186"/>
                  </a:cubicBezTo>
                  <a:moveTo>
                    <a:pt x="746" y="352"/>
                  </a:moveTo>
                  <a:cubicBezTo>
                    <a:pt x="745" y="351"/>
                    <a:pt x="745" y="350"/>
                    <a:pt x="745" y="348"/>
                  </a:cubicBezTo>
                  <a:cubicBezTo>
                    <a:pt x="745" y="350"/>
                    <a:pt x="745" y="351"/>
                    <a:pt x="746" y="352"/>
                  </a:cubicBezTo>
                  <a:cubicBezTo>
                    <a:pt x="746" y="352"/>
                    <a:pt x="746" y="352"/>
                    <a:pt x="746" y="352"/>
                  </a:cubicBezTo>
                  <a:moveTo>
                    <a:pt x="745" y="347"/>
                  </a:moveTo>
                  <a:cubicBezTo>
                    <a:pt x="745" y="346"/>
                    <a:pt x="745" y="344"/>
                    <a:pt x="745" y="343"/>
                  </a:cubicBezTo>
                  <a:cubicBezTo>
                    <a:pt x="745" y="345"/>
                    <a:pt x="745" y="347"/>
                    <a:pt x="745" y="348"/>
                  </a:cubicBezTo>
                  <a:cubicBezTo>
                    <a:pt x="745" y="348"/>
                    <a:pt x="745" y="348"/>
                    <a:pt x="745" y="347"/>
                  </a:cubicBezTo>
                  <a:moveTo>
                    <a:pt x="743" y="327"/>
                  </a:moveTo>
                  <a:cubicBezTo>
                    <a:pt x="743" y="321"/>
                    <a:pt x="743" y="321"/>
                    <a:pt x="743" y="321"/>
                  </a:cubicBezTo>
                  <a:cubicBezTo>
                    <a:pt x="743" y="324"/>
                    <a:pt x="743" y="326"/>
                    <a:pt x="743" y="329"/>
                  </a:cubicBezTo>
                  <a:cubicBezTo>
                    <a:pt x="743" y="328"/>
                    <a:pt x="743" y="327"/>
                    <a:pt x="743" y="327"/>
                  </a:cubicBezTo>
                  <a:moveTo>
                    <a:pt x="309" y="4"/>
                  </a:moveTo>
                  <a:cubicBezTo>
                    <a:pt x="309" y="5"/>
                    <a:pt x="309" y="5"/>
                    <a:pt x="309" y="5"/>
                  </a:cubicBezTo>
                  <a:cubicBezTo>
                    <a:pt x="313" y="4"/>
                    <a:pt x="313" y="4"/>
                    <a:pt x="313" y="4"/>
                  </a:cubicBezTo>
                  <a:cubicBezTo>
                    <a:pt x="313" y="4"/>
                    <a:pt x="313" y="4"/>
                    <a:pt x="313" y="4"/>
                  </a:cubicBezTo>
                  <a:cubicBezTo>
                    <a:pt x="312" y="4"/>
                    <a:pt x="311" y="4"/>
                    <a:pt x="309" y="4"/>
                  </a:cubicBezTo>
                  <a:moveTo>
                    <a:pt x="307" y="5"/>
                  </a:moveTo>
                  <a:cubicBezTo>
                    <a:pt x="304" y="5"/>
                    <a:pt x="304" y="5"/>
                    <a:pt x="304" y="5"/>
                  </a:cubicBezTo>
                  <a:cubicBezTo>
                    <a:pt x="305" y="5"/>
                    <a:pt x="305" y="5"/>
                    <a:pt x="305" y="5"/>
                  </a:cubicBezTo>
                  <a:cubicBezTo>
                    <a:pt x="306" y="5"/>
                    <a:pt x="306" y="5"/>
                    <a:pt x="307" y="5"/>
                  </a:cubicBezTo>
                  <a:moveTo>
                    <a:pt x="259" y="17"/>
                  </a:moveTo>
                  <a:cubicBezTo>
                    <a:pt x="259" y="17"/>
                    <a:pt x="258" y="17"/>
                    <a:pt x="258" y="17"/>
                  </a:cubicBezTo>
                  <a:cubicBezTo>
                    <a:pt x="258" y="17"/>
                    <a:pt x="259" y="17"/>
                    <a:pt x="259" y="17"/>
                  </a:cubicBezTo>
                  <a:moveTo>
                    <a:pt x="266" y="15"/>
                  </a:moveTo>
                  <a:cubicBezTo>
                    <a:pt x="267" y="14"/>
                    <a:pt x="267" y="14"/>
                    <a:pt x="268" y="14"/>
                  </a:cubicBezTo>
                  <a:cubicBezTo>
                    <a:pt x="268" y="14"/>
                    <a:pt x="268" y="14"/>
                    <a:pt x="268" y="14"/>
                  </a:cubicBezTo>
                  <a:cubicBezTo>
                    <a:pt x="267" y="14"/>
                    <a:pt x="267" y="14"/>
                    <a:pt x="267" y="14"/>
                  </a:cubicBezTo>
                  <a:cubicBezTo>
                    <a:pt x="267" y="14"/>
                    <a:pt x="267" y="14"/>
                    <a:pt x="267" y="14"/>
                  </a:cubicBezTo>
                  <a:cubicBezTo>
                    <a:pt x="266" y="15"/>
                    <a:pt x="266" y="15"/>
                    <a:pt x="266" y="15"/>
                  </a:cubicBezTo>
                  <a:cubicBezTo>
                    <a:pt x="266" y="15"/>
                    <a:pt x="266" y="15"/>
                    <a:pt x="266" y="15"/>
                  </a:cubicBezTo>
                  <a:moveTo>
                    <a:pt x="269" y="14"/>
                  </a:moveTo>
                  <a:cubicBezTo>
                    <a:pt x="269" y="14"/>
                    <a:pt x="269" y="14"/>
                    <a:pt x="269" y="14"/>
                  </a:cubicBezTo>
                  <a:cubicBezTo>
                    <a:pt x="269" y="14"/>
                    <a:pt x="269" y="14"/>
                    <a:pt x="268" y="14"/>
                  </a:cubicBezTo>
                  <a:cubicBezTo>
                    <a:pt x="267" y="14"/>
                    <a:pt x="267" y="14"/>
                    <a:pt x="266" y="15"/>
                  </a:cubicBezTo>
                  <a:cubicBezTo>
                    <a:pt x="269" y="14"/>
                    <a:pt x="269" y="14"/>
                    <a:pt x="269" y="14"/>
                  </a:cubicBezTo>
                  <a:moveTo>
                    <a:pt x="267" y="14"/>
                  </a:moveTo>
                  <a:cubicBezTo>
                    <a:pt x="268" y="14"/>
                    <a:pt x="268" y="14"/>
                    <a:pt x="268" y="14"/>
                  </a:cubicBezTo>
                  <a:cubicBezTo>
                    <a:pt x="269" y="14"/>
                    <a:pt x="269" y="14"/>
                    <a:pt x="270" y="13"/>
                  </a:cubicBezTo>
                  <a:cubicBezTo>
                    <a:pt x="269" y="14"/>
                    <a:pt x="268" y="14"/>
                    <a:pt x="268" y="14"/>
                  </a:cubicBezTo>
                  <a:cubicBezTo>
                    <a:pt x="267" y="14"/>
                    <a:pt x="267" y="14"/>
                    <a:pt x="267" y="14"/>
                  </a:cubicBezTo>
                  <a:cubicBezTo>
                    <a:pt x="267" y="14"/>
                    <a:pt x="267" y="14"/>
                    <a:pt x="267" y="14"/>
                  </a:cubicBezTo>
                  <a:moveTo>
                    <a:pt x="270" y="13"/>
                  </a:moveTo>
                  <a:cubicBezTo>
                    <a:pt x="274" y="12"/>
                    <a:pt x="274" y="12"/>
                    <a:pt x="274" y="12"/>
                  </a:cubicBezTo>
                  <a:cubicBezTo>
                    <a:pt x="274" y="12"/>
                    <a:pt x="274" y="12"/>
                    <a:pt x="274" y="12"/>
                  </a:cubicBezTo>
                  <a:cubicBezTo>
                    <a:pt x="275" y="12"/>
                    <a:pt x="275" y="12"/>
                    <a:pt x="275" y="12"/>
                  </a:cubicBezTo>
                  <a:cubicBezTo>
                    <a:pt x="275" y="12"/>
                    <a:pt x="275" y="12"/>
                    <a:pt x="275" y="12"/>
                  </a:cubicBezTo>
                  <a:cubicBezTo>
                    <a:pt x="273" y="13"/>
                    <a:pt x="272" y="13"/>
                    <a:pt x="270" y="13"/>
                  </a:cubicBezTo>
                  <a:cubicBezTo>
                    <a:pt x="269" y="14"/>
                    <a:pt x="269" y="14"/>
                    <a:pt x="268" y="14"/>
                  </a:cubicBezTo>
                  <a:cubicBezTo>
                    <a:pt x="270" y="13"/>
                    <a:pt x="270" y="13"/>
                    <a:pt x="270" y="13"/>
                  </a:cubicBezTo>
                  <a:moveTo>
                    <a:pt x="279" y="11"/>
                  </a:moveTo>
                  <a:cubicBezTo>
                    <a:pt x="279" y="11"/>
                    <a:pt x="279" y="11"/>
                    <a:pt x="279" y="11"/>
                  </a:cubicBezTo>
                  <a:cubicBezTo>
                    <a:pt x="280" y="11"/>
                    <a:pt x="281" y="11"/>
                    <a:pt x="281" y="10"/>
                  </a:cubicBezTo>
                  <a:cubicBezTo>
                    <a:pt x="284" y="10"/>
                    <a:pt x="284" y="10"/>
                    <a:pt x="284" y="10"/>
                  </a:cubicBezTo>
                  <a:cubicBezTo>
                    <a:pt x="284" y="10"/>
                    <a:pt x="284" y="10"/>
                    <a:pt x="284" y="10"/>
                  </a:cubicBezTo>
                  <a:cubicBezTo>
                    <a:pt x="283" y="10"/>
                    <a:pt x="283" y="10"/>
                    <a:pt x="283" y="10"/>
                  </a:cubicBezTo>
                  <a:cubicBezTo>
                    <a:pt x="282" y="10"/>
                    <a:pt x="281" y="10"/>
                    <a:pt x="280" y="11"/>
                  </a:cubicBezTo>
                  <a:cubicBezTo>
                    <a:pt x="280" y="11"/>
                    <a:pt x="280" y="11"/>
                    <a:pt x="280" y="11"/>
                  </a:cubicBezTo>
                  <a:cubicBezTo>
                    <a:pt x="279" y="11"/>
                    <a:pt x="279" y="11"/>
                    <a:pt x="279" y="11"/>
                  </a:cubicBezTo>
                  <a:moveTo>
                    <a:pt x="286" y="9"/>
                  </a:moveTo>
                  <a:cubicBezTo>
                    <a:pt x="287" y="9"/>
                    <a:pt x="287" y="9"/>
                    <a:pt x="287" y="9"/>
                  </a:cubicBezTo>
                  <a:cubicBezTo>
                    <a:pt x="289" y="9"/>
                    <a:pt x="289" y="9"/>
                    <a:pt x="289" y="9"/>
                  </a:cubicBezTo>
                  <a:cubicBezTo>
                    <a:pt x="290" y="8"/>
                    <a:pt x="290" y="8"/>
                    <a:pt x="290" y="8"/>
                  </a:cubicBezTo>
                  <a:cubicBezTo>
                    <a:pt x="288" y="9"/>
                    <a:pt x="288" y="9"/>
                    <a:pt x="288" y="9"/>
                  </a:cubicBezTo>
                  <a:cubicBezTo>
                    <a:pt x="287" y="9"/>
                    <a:pt x="287" y="9"/>
                    <a:pt x="287" y="9"/>
                  </a:cubicBezTo>
                  <a:cubicBezTo>
                    <a:pt x="286" y="9"/>
                    <a:pt x="286" y="9"/>
                    <a:pt x="286" y="9"/>
                  </a:cubicBezTo>
                  <a:cubicBezTo>
                    <a:pt x="286" y="9"/>
                    <a:pt x="286" y="9"/>
                    <a:pt x="286" y="9"/>
                  </a:cubicBezTo>
                  <a:moveTo>
                    <a:pt x="293" y="8"/>
                  </a:moveTo>
                  <a:cubicBezTo>
                    <a:pt x="294" y="7"/>
                    <a:pt x="294" y="7"/>
                    <a:pt x="294" y="7"/>
                  </a:cubicBezTo>
                  <a:cubicBezTo>
                    <a:pt x="298" y="7"/>
                    <a:pt x="298" y="7"/>
                    <a:pt x="298" y="7"/>
                  </a:cubicBezTo>
                  <a:cubicBezTo>
                    <a:pt x="298" y="7"/>
                    <a:pt x="298" y="7"/>
                    <a:pt x="298" y="7"/>
                  </a:cubicBezTo>
                  <a:cubicBezTo>
                    <a:pt x="296" y="7"/>
                    <a:pt x="296" y="7"/>
                    <a:pt x="296" y="7"/>
                  </a:cubicBezTo>
                  <a:cubicBezTo>
                    <a:pt x="293" y="8"/>
                    <a:pt x="293" y="8"/>
                    <a:pt x="293" y="8"/>
                  </a:cubicBezTo>
                  <a:cubicBezTo>
                    <a:pt x="292" y="8"/>
                    <a:pt x="292" y="8"/>
                    <a:pt x="292" y="8"/>
                  </a:cubicBezTo>
                  <a:cubicBezTo>
                    <a:pt x="292" y="8"/>
                    <a:pt x="291" y="8"/>
                    <a:pt x="291" y="8"/>
                  </a:cubicBezTo>
                  <a:cubicBezTo>
                    <a:pt x="293" y="8"/>
                    <a:pt x="293" y="8"/>
                    <a:pt x="293" y="8"/>
                  </a:cubicBezTo>
                  <a:moveTo>
                    <a:pt x="298" y="7"/>
                  </a:moveTo>
                  <a:cubicBezTo>
                    <a:pt x="298" y="7"/>
                    <a:pt x="298" y="7"/>
                    <a:pt x="298" y="7"/>
                  </a:cubicBezTo>
                  <a:cubicBezTo>
                    <a:pt x="298" y="7"/>
                    <a:pt x="298" y="7"/>
                    <a:pt x="298" y="7"/>
                  </a:cubicBezTo>
                  <a:cubicBezTo>
                    <a:pt x="298" y="7"/>
                    <a:pt x="298" y="7"/>
                    <a:pt x="298" y="7"/>
                  </a:cubicBezTo>
                  <a:moveTo>
                    <a:pt x="309" y="5"/>
                  </a:moveTo>
                  <a:cubicBezTo>
                    <a:pt x="314" y="4"/>
                    <a:pt x="314" y="4"/>
                    <a:pt x="314" y="4"/>
                  </a:cubicBezTo>
                  <a:cubicBezTo>
                    <a:pt x="315" y="4"/>
                    <a:pt x="315" y="4"/>
                    <a:pt x="315" y="4"/>
                  </a:cubicBezTo>
                  <a:cubicBezTo>
                    <a:pt x="314" y="4"/>
                    <a:pt x="313" y="4"/>
                    <a:pt x="312" y="4"/>
                  </a:cubicBezTo>
                  <a:cubicBezTo>
                    <a:pt x="311" y="4"/>
                    <a:pt x="311" y="4"/>
                    <a:pt x="311" y="4"/>
                  </a:cubicBezTo>
                  <a:cubicBezTo>
                    <a:pt x="308" y="5"/>
                    <a:pt x="308" y="5"/>
                    <a:pt x="308" y="5"/>
                  </a:cubicBezTo>
                  <a:cubicBezTo>
                    <a:pt x="309" y="5"/>
                    <a:pt x="309" y="5"/>
                    <a:pt x="309" y="5"/>
                  </a:cubicBezTo>
                  <a:moveTo>
                    <a:pt x="315" y="4"/>
                  </a:moveTo>
                  <a:cubicBezTo>
                    <a:pt x="315" y="4"/>
                    <a:pt x="315" y="4"/>
                    <a:pt x="315" y="4"/>
                  </a:cubicBezTo>
                  <a:cubicBezTo>
                    <a:pt x="315" y="4"/>
                    <a:pt x="315" y="4"/>
                    <a:pt x="315" y="4"/>
                  </a:cubicBezTo>
                  <a:cubicBezTo>
                    <a:pt x="315" y="4"/>
                    <a:pt x="315" y="4"/>
                    <a:pt x="315" y="4"/>
                  </a:cubicBezTo>
                  <a:moveTo>
                    <a:pt x="295" y="7"/>
                  </a:moveTo>
                  <a:cubicBezTo>
                    <a:pt x="295" y="7"/>
                    <a:pt x="295" y="7"/>
                    <a:pt x="295" y="7"/>
                  </a:cubicBezTo>
                  <a:cubicBezTo>
                    <a:pt x="295" y="7"/>
                    <a:pt x="295" y="7"/>
                    <a:pt x="294" y="8"/>
                  </a:cubicBezTo>
                  <a:cubicBezTo>
                    <a:pt x="295" y="7"/>
                    <a:pt x="295" y="7"/>
                    <a:pt x="295" y="7"/>
                  </a:cubicBezTo>
                  <a:moveTo>
                    <a:pt x="295" y="7"/>
                  </a:moveTo>
                  <a:cubicBezTo>
                    <a:pt x="296" y="7"/>
                    <a:pt x="296" y="7"/>
                    <a:pt x="296" y="7"/>
                  </a:cubicBezTo>
                  <a:cubicBezTo>
                    <a:pt x="298" y="7"/>
                    <a:pt x="298" y="7"/>
                    <a:pt x="298" y="7"/>
                  </a:cubicBezTo>
                  <a:cubicBezTo>
                    <a:pt x="301" y="6"/>
                    <a:pt x="301" y="6"/>
                    <a:pt x="301" y="6"/>
                  </a:cubicBezTo>
                  <a:cubicBezTo>
                    <a:pt x="300" y="6"/>
                    <a:pt x="300" y="6"/>
                    <a:pt x="300" y="6"/>
                  </a:cubicBezTo>
                  <a:cubicBezTo>
                    <a:pt x="303" y="6"/>
                    <a:pt x="303" y="6"/>
                    <a:pt x="303" y="6"/>
                  </a:cubicBezTo>
                  <a:cubicBezTo>
                    <a:pt x="305" y="5"/>
                    <a:pt x="305" y="5"/>
                    <a:pt x="305" y="5"/>
                  </a:cubicBezTo>
                  <a:cubicBezTo>
                    <a:pt x="305" y="5"/>
                    <a:pt x="305" y="5"/>
                    <a:pt x="305" y="5"/>
                  </a:cubicBezTo>
                  <a:cubicBezTo>
                    <a:pt x="305" y="5"/>
                    <a:pt x="305" y="5"/>
                    <a:pt x="305" y="5"/>
                  </a:cubicBezTo>
                  <a:cubicBezTo>
                    <a:pt x="302" y="6"/>
                    <a:pt x="300" y="6"/>
                    <a:pt x="297" y="7"/>
                  </a:cubicBezTo>
                  <a:cubicBezTo>
                    <a:pt x="296" y="7"/>
                    <a:pt x="296" y="7"/>
                    <a:pt x="295" y="7"/>
                  </a:cubicBezTo>
                  <a:cubicBezTo>
                    <a:pt x="295" y="7"/>
                    <a:pt x="295" y="7"/>
                    <a:pt x="295" y="7"/>
                  </a:cubicBezTo>
                  <a:moveTo>
                    <a:pt x="2" y="405"/>
                  </a:moveTo>
                  <a:cubicBezTo>
                    <a:pt x="2" y="405"/>
                    <a:pt x="2" y="405"/>
                    <a:pt x="2" y="405"/>
                  </a:cubicBezTo>
                  <a:cubicBezTo>
                    <a:pt x="2" y="406"/>
                    <a:pt x="2" y="406"/>
                    <a:pt x="2" y="406"/>
                  </a:cubicBezTo>
                  <a:cubicBezTo>
                    <a:pt x="2" y="405"/>
                    <a:pt x="2" y="405"/>
                    <a:pt x="2" y="405"/>
                  </a:cubicBezTo>
                  <a:moveTo>
                    <a:pt x="2" y="404"/>
                  </a:moveTo>
                  <a:cubicBezTo>
                    <a:pt x="2" y="403"/>
                    <a:pt x="2" y="402"/>
                    <a:pt x="1" y="401"/>
                  </a:cubicBezTo>
                  <a:cubicBezTo>
                    <a:pt x="2" y="401"/>
                    <a:pt x="2" y="401"/>
                    <a:pt x="2" y="402"/>
                  </a:cubicBezTo>
                  <a:cubicBezTo>
                    <a:pt x="2" y="405"/>
                    <a:pt x="2" y="405"/>
                    <a:pt x="2" y="405"/>
                  </a:cubicBezTo>
                  <a:cubicBezTo>
                    <a:pt x="2" y="404"/>
                    <a:pt x="2" y="404"/>
                    <a:pt x="2" y="404"/>
                  </a:cubicBezTo>
                  <a:moveTo>
                    <a:pt x="1" y="383"/>
                  </a:moveTo>
                  <a:cubicBezTo>
                    <a:pt x="1" y="385"/>
                    <a:pt x="1" y="386"/>
                    <a:pt x="1" y="388"/>
                  </a:cubicBezTo>
                  <a:cubicBezTo>
                    <a:pt x="1" y="392"/>
                    <a:pt x="1" y="395"/>
                    <a:pt x="1" y="398"/>
                  </a:cubicBezTo>
                  <a:cubicBezTo>
                    <a:pt x="1" y="399"/>
                    <a:pt x="1" y="399"/>
                    <a:pt x="1" y="399"/>
                  </a:cubicBezTo>
                  <a:cubicBezTo>
                    <a:pt x="1" y="394"/>
                    <a:pt x="1" y="388"/>
                    <a:pt x="1" y="383"/>
                  </a:cubicBezTo>
                  <a:moveTo>
                    <a:pt x="23" y="243"/>
                  </a:moveTo>
                  <a:cubicBezTo>
                    <a:pt x="24" y="240"/>
                    <a:pt x="26" y="236"/>
                    <a:pt x="27" y="232"/>
                  </a:cubicBezTo>
                  <a:cubicBezTo>
                    <a:pt x="26" y="235"/>
                    <a:pt x="25" y="237"/>
                    <a:pt x="25" y="239"/>
                  </a:cubicBezTo>
                  <a:cubicBezTo>
                    <a:pt x="23" y="243"/>
                    <a:pt x="23" y="243"/>
                    <a:pt x="23" y="243"/>
                  </a:cubicBezTo>
                  <a:cubicBezTo>
                    <a:pt x="23" y="243"/>
                    <a:pt x="23" y="243"/>
                    <a:pt x="23" y="243"/>
                  </a:cubicBezTo>
                  <a:moveTo>
                    <a:pt x="33" y="217"/>
                  </a:moveTo>
                  <a:cubicBezTo>
                    <a:pt x="33" y="218"/>
                    <a:pt x="33" y="218"/>
                    <a:pt x="33" y="219"/>
                  </a:cubicBezTo>
                  <a:cubicBezTo>
                    <a:pt x="31" y="224"/>
                    <a:pt x="29" y="228"/>
                    <a:pt x="27" y="232"/>
                  </a:cubicBezTo>
                  <a:cubicBezTo>
                    <a:pt x="26" y="236"/>
                    <a:pt x="24" y="240"/>
                    <a:pt x="23" y="243"/>
                  </a:cubicBezTo>
                  <a:cubicBezTo>
                    <a:pt x="27" y="232"/>
                    <a:pt x="29" y="227"/>
                    <a:pt x="33" y="217"/>
                  </a:cubicBezTo>
                  <a:moveTo>
                    <a:pt x="33" y="217"/>
                  </a:moveTo>
                  <a:cubicBezTo>
                    <a:pt x="33" y="217"/>
                    <a:pt x="33" y="217"/>
                    <a:pt x="33" y="217"/>
                  </a:cubicBezTo>
                  <a:cubicBezTo>
                    <a:pt x="33" y="218"/>
                    <a:pt x="33" y="218"/>
                    <a:pt x="33" y="218"/>
                  </a:cubicBezTo>
                  <a:cubicBezTo>
                    <a:pt x="33" y="219"/>
                    <a:pt x="33" y="219"/>
                    <a:pt x="33" y="219"/>
                  </a:cubicBezTo>
                  <a:cubicBezTo>
                    <a:pt x="33" y="218"/>
                    <a:pt x="33" y="218"/>
                    <a:pt x="33" y="217"/>
                  </a:cubicBezTo>
                  <a:moveTo>
                    <a:pt x="47" y="190"/>
                  </a:moveTo>
                  <a:cubicBezTo>
                    <a:pt x="47" y="190"/>
                    <a:pt x="48" y="189"/>
                    <a:pt x="48" y="188"/>
                  </a:cubicBezTo>
                  <a:cubicBezTo>
                    <a:pt x="48" y="189"/>
                    <a:pt x="48" y="189"/>
                    <a:pt x="47" y="190"/>
                  </a:cubicBezTo>
                  <a:cubicBezTo>
                    <a:pt x="47" y="190"/>
                    <a:pt x="47" y="190"/>
                    <a:pt x="47" y="190"/>
                  </a:cubicBezTo>
                  <a:cubicBezTo>
                    <a:pt x="47" y="190"/>
                    <a:pt x="47" y="190"/>
                    <a:pt x="47" y="190"/>
                  </a:cubicBezTo>
                  <a:moveTo>
                    <a:pt x="47" y="190"/>
                  </a:moveTo>
                  <a:cubicBezTo>
                    <a:pt x="47" y="190"/>
                    <a:pt x="48" y="189"/>
                    <a:pt x="48" y="188"/>
                  </a:cubicBezTo>
                  <a:cubicBezTo>
                    <a:pt x="48" y="189"/>
                    <a:pt x="47" y="190"/>
                    <a:pt x="47" y="190"/>
                  </a:cubicBezTo>
                  <a:cubicBezTo>
                    <a:pt x="52" y="181"/>
                    <a:pt x="55" y="177"/>
                    <a:pt x="59" y="170"/>
                  </a:cubicBezTo>
                  <a:cubicBezTo>
                    <a:pt x="55" y="176"/>
                    <a:pt x="52" y="182"/>
                    <a:pt x="48" y="188"/>
                  </a:cubicBezTo>
                  <a:cubicBezTo>
                    <a:pt x="48" y="189"/>
                    <a:pt x="47" y="190"/>
                    <a:pt x="47" y="190"/>
                  </a:cubicBezTo>
                  <a:cubicBezTo>
                    <a:pt x="47" y="190"/>
                    <a:pt x="47" y="190"/>
                    <a:pt x="47" y="190"/>
                  </a:cubicBezTo>
                  <a:moveTo>
                    <a:pt x="135" y="87"/>
                  </a:moveTo>
                  <a:cubicBezTo>
                    <a:pt x="136" y="86"/>
                    <a:pt x="136" y="85"/>
                    <a:pt x="137" y="85"/>
                  </a:cubicBezTo>
                  <a:cubicBezTo>
                    <a:pt x="138" y="84"/>
                    <a:pt x="139" y="83"/>
                    <a:pt x="140" y="82"/>
                  </a:cubicBezTo>
                  <a:cubicBezTo>
                    <a:pt x="140" y="82"/>
                    <a:pt x="140" y="82"/>
                    <a:pt x="140" y="82"/>
                  </a:cubicBezTo>
                  <a:cubicBezTo>
                    <a:pt x="138" y="83"/>
                    <a:pt x="138" y="83"/>
                    <a:pt x="138" y="83"/>
                  </a:cubicBezTo>
                  <a:cubicBezTo>
                    <a:pt x="134" y="87"/>
                    <a:pt x="134" y="87"/>
                    <a:pt x="134" y="87"/>
                  </a:cubicBezTo>
                  <a:cubicBezTo>
                    <a:pt x="134" y="87"/>
                    <a:pt x="134" y="87"/>
                    <a:pt x="134" y="87"/>
                  </a:cubicBezTo>
                  <a:cubicBezTo>
                    <a:pt x="135" y="87"/>
                    <a:pt x="135" y="87"/>
                    <a:pt x="135" y="87"/>
                  </a:cubicBezTo>
                  <a:moveTo>
                    <a:pt x="140" y="81"/>
                  </a:moveTo>
                  <a:cubicBezTo>
                    <a:pt x="141" y="81"/>
                    <a:pt x="141" y="81"/>
                    <a:pt x="141" y="81"/>
                  </a:cubicBezTo>
                  <a:cubicBezTo>
                    <a:pt x="143" y="79"/>
                    <a:pt x="143" y="79"/>
                    <a:pt x="143" y="79"/>
                  </a:cubicBezTo>
                  <a:cubicBezTo>
                    <a:pt x="140" y="81"/>
                    <a:pt x="137" y="83"/>
                    <a:pt x="137" y="84"/>
                  </a:cubicBezTo>
                  <a:cubicBezTo>
                    <a:pt x="137" y="84"/>
                    <a:pt x="139" y="82"/>
                    <a:pt x="140" y="81"/>
                  </a:cubicBezTo>
                  <a:moveTo>
                    <a:pt x="231" y="28"/>
                  </a:moveTo>
                  <a:cubicBezTo>
                    <a:pt x="233" y="28"/>
                    <a:pt x="233" y="28"/>
                    <a:pt x="233" y="28"/>
                  </a:cubicBezTo>
                  <a:cubicBezTo>
                    <a:pt x="237" y="26"/>
                    <a:pt x="237" y="26"/>
                    <a:pt x="237" y="26"/>
                  </a:cubicBezTo>
                  <a:cubicBezTo>
                    <a:pt x="237" y="26"/>
                    <a:pt x="237" y="26"/>
                    <a:pt x="237" y="26"/>
                  </a:cubicBezTo>
                  <a:cubicBezTo>
                    <a:pt x="236" y="25"/>
                    <a:pt x="236" y="25"/>
                    <a:pt x="236" y="25"/>
                  </a:cubicBezTo>
                  <a:cubicBezTo>
                    <a:pt x="231" y="28"/>
                    <a:pt x="231" y="28"/>
                    <a:pt x="231" y="28"/>
                  </a:cubicBezTo>
                  <a:cubicBezTo>
                    <a:pt x="228" y="29"/>
                    <a:pt x="228" y="29"/>
                    <a:pt x="228" y="29"/>
                  </a:cubicBezTo>
                  <a:cubicBezTo>
                    <a:pt x="228" y="30"/>
                    <a:pt x="228" y="30"/>
                    <a:pt x="228" y="30"/>
                  </a:cubicBezTo>
                  <a:cubicBezTo>
                    <a:pt x="231" y="28"/>
                    <a:pt x="231" y="28"/>
                    <a:pt x="231" y="28"/>
                  </a:cubicBezTo>
                  <a:moveTo>
                    <a:pt x="695" y="448"/>
                  </a:moveTo>
                  <a:cubicBezTo>
                    <a:pt x="695" y="447"/>
                    <a:pt x="695" y="446"/>
                    <a:pt x="695" y="445"/>
                  </a:cubicBezTo>
                  <a:cubicBezTo>
                    <a:pt x="695" y="445"/>
                    <a:pt x="695" y="444"/>
                    <a:pt x="695" y="444"/>
                  </a:cubicBezTo>
                  <a:cubicBezTo>
                    <a:pt x="695" y="443"/>
                    <a:pt x="696" y="443"/>
                    <a:pt x="696" y="443"/>
                  </a:cubicBezTo>
                  <a:cubicBezTo>
                    <a:pt x="696" y="443"/>
                    <a:pt x="696" y="440"/>
                    <a:pt x="694" y="436"/>
                  </a:cubicBezTo>
                  <a:cubicBezTo>
                    <a:pt x="694" y="436"/>
                    <a:pt x="694" y="436"/>
                    <a:pt x="694" y="433"/>
                  </a:cubicBezTo>
                  <a:cubicBezTo>
                    <a:pt x="694" y="432"/>
                    <a:pt x="694" y="432"/>
                    <a:pt x="694" y="432"/>
                  </a:cubicBezTo>
                  <a:cubicBezTo>
                    <a:pt x="693" y="433"/>
                    <a:pt x="693" y="433"/>
                    <a:pt x="693" y="433"/>
                  </a:cubicBezTo>
                  <a:cubicBezTo>
                    <a:pt x="692" y="435"/>
                    <a:pt x="692" y="435"/>
                    <a:pt x="692" y="435"/>
                  </a:cubicBezTo>
                  <a:cubicBezTo>
                    <a:pt x="692" y="435"/>
                    <a:pt x="692" y="437"/>
                    <a:pt x="692" y="438"/>
                  </a:cubicBezTo>
                  <a:cubicBezTo>
                    <a:pt x="692" y="438"/>
                    <a:pt x="692" y="438"/>
                    <a:pt x="692" y="439"/>
                  </a:cubicBezTo>
                  <a:cubicBezTo>
                    <a:pt x="692" y="439"/>
                    <a:pt x="692" y="439"/>
                    <a:pt x="692" y="439"/>
                  </a:cubicBezTo>
                  <a:cubicBezTo>
                    <a:pt x="692" y="440"/>
                    <a:pt x="692" y="441"/>
                    <a:pt x="692" y="441"/>
                  </a:cubicBezTo>
                  <a:cubicBezTo>
                    <a:pt x="691" y="444"/>
                    <a:pt x="691" y="444"/>
                    <a:pt x="691" y="444"/>
                  </a:cubicBezTo>
                  <a:cubicBezTo>
                    <a:pt x="690" y="447"/>
                    <a:pt x="690" y="449"/>
                    <a:pt x="690" y="450"/>
                  </a:cubicBezTo>
                  <a:cubicBezTo>
                    <a:pt x="690" y="451"/>
                    <a:pt x="691" y="453"/>
                    <a:pt x="691" y="453"/>
                  </a:cubicBezTo>
                  <a:cubicBezTo>
                    <a:pt x="692" y="453"/>
                    <a:pt x="692" y="453"/>
                    <a:pt x="694" y="453"/>
                  </a:cubicBezTo>
                  <a:cubicBezTo>
                    <a:pt x="694" y="451"/>
                    <a:pt x="695" y="449"/>
                    <a:pt x="695" y="448"/>
                  </a:cubicBezTo>
                  <a:moveTo>
                    <a:pt x="711" y="529"/>
                  </a:moveTo>
                  <a:cubicBezTo>
                    <a:pt x="714" y="522"/>
                    <a:pt x="714" y="522"/>
                    <a:pt x="714" y="522"/>
                  </a:cubicBezTo>
                  <a:cubicBezTo>
                    <a:pt x="714" y="522"/>
                    <a:pt x="715" y="520"/>
                    <a:pt x="715" y="520"/>
                  </a:cubicBezTo>
                  <a:cubicBezTo>
                    <a:pt x="714" y="521"/>
                    <a:pt x="713" y="521"/>
                    <a:pt x="712" y="522"/>
                  </a:cubicBezTo>
                  <a:cubicBezTo>
                    <a:pt x="712" y="522"/>
                    <a:pt x="712" y="522"/>
                    <a:pt x="711" y="523"/>
                  </a:cubicBezTo>
                  <a:cubicBezTo>
                    <a:pt x="712" y="523"/>
                    <a:pt x="712" y="523"/>
                    <a:pt x="712" y="523"/>
                  </a:cubicBezTo>
                  <a:cubicBezTo>
                    <a:pt x="711" y="524"/>
                    <a:pt x="711" y="525"/>
                    <a:pt x="711" y="525"/>
                  </a:cubicBezTo>
                  <a:cubicBezTo>
                    <a:pt x="711" y="525"/>
                    <a:pt x="711" y="525"/>
                    <a:pt x="711" y="525"/>
                  </a:cubicBezTo>
                  <a:cubicBezTo>
                    <a:pt x="711" y="526"/>
                    <a:pt x="711" y="526"/>
                    <a:pt x="710" y="527"/>
                  </a:cubicBezTo>
                  <a:cubicBezTo>
                    <a:pt x="710" y="528"/>
                    <a:pt x="710" y="528"/>
                    <a:pt x="710" y="528"/>
                  </a:cubicBezTo>
                  <a:cubicBezTo>
                    <a:pt x="710" y="528"/>
                    <a:pt x="710" y="528"/>
                    <a:pt x="710" y="528"/>
                  </a:cubicBezTo>
                  <a:cubicBezTo>
                    <a:pt x="710" y="528"/>
                    <a:pt x="711" y="527"/>
                    <a:pt x="711" y="527"/>
                  </a:cubicBezTo>
                  <a:cubicBezTo>
                    <a:pt x="711" y="527"/>
                    <a:pt x="711" y="526"/>
                    <a:pt x="712" y="527"/>
                  </a:cubicBezTo>
                  <a:cubicBezTo>
                    <a:pt x="711" y="527"/>
                    <a:pt x="711" y="528"/>
                    <a:pt x="711" y="529"/>
                  </a:cubicBezTo>
                  <a:cubicBezTo>
                    <a:pt x="711" y="528"/>
                    <a:pt x="711" y="528"/>
                    <a:pt x="711" y="528"/>
                  </a:cubicBezTo>
                  <a:cubicBezTo>
                    <a:pt x="711" y="528"/>
                    <a:pt x="711" y="528"/>
                    <a:pt x="711" y="528"/>
                  </a:cubicBezTo>
                  <a:cubicBezTo>
                    <a:pt x="711" y="529"/>
                    <a:pt x="710" y="530"/>
                    <a:pt x="710" y="531"/>
                  </a:cubicBezTo>
                  <a:cubicBezTo>
                    <a:pt x="710" y="531"/>
                    <a:pt x="710" y="531"/>
                    <a:pt x="710" y="531"/>
                  </a:cubicBezTo>
                  <a:cubicBezTo>
                    <a:pt x="710" y="531"/>
                    <a:pt x="710" y="531"/>
                    <a:pt x="710" y="531"/>
                  </a:cubicBezTo>
                  <a:cubicBezTo>
                    <a:pt x="710" y="530"/>
                    <a:pt x="710" y="530"/>
                    <a:pt x="711" y="529"/>
                  </a:cubicBezTo>
                  <a:moveTo>
                    <a:pt x="712" y="517"/>
                  </a:moveTo>
                  <a:cubicBezTo>
                    <a:pt x="712" y="517"/>
                    <a:pt x="712" y="516"/>
                    <a:pt x="712" y="516"/>
                  </a:cubicBezTo>
                  <a:cubicBezTo>
                    <a:pt x="712" y="515"/>
                    <a:pt x="712" y="515"/>
                    <a:pt x="712" y="515"/>
                  </a:cubicBezTo>
                  <a:cubicBezTo>
                    <a:pt x="713" y="515"/>
                    <a:pt x="713" y="514"/>
                    <a:pt x="713" y="514"/>
                  </a:cubicBezTo>
                  <a:cubicBezTo>
                    <a:pt x="713" y="514"/>
                    <a:pt x="713" y="515"/>
                    <a:pt x="712" y="515"/>
                  </a:cubicBezTo>
                  <a:cubicBezTo>
                    <a:pt x="712" y="515"/>
                    <a:pt x="712" y="516"/>
                    <a:pt x="712" y="516"/>
                  </a:cubicBezTo>
                  <a:cubicBezTo>
                    <a:pt x="712" y="517"/>
                    <a:pt x="712" y="517"/>
                    <a:pt x="712" y="517"/>
                  </a:cubicBezTo>
                  <a:moveTo>
                    <a:pt x="728" y="487"/>
                  </a:moveTo>
                  <a:cubicBezTo>
                    <a:pt x="734" y="465"/>
                    <a:pt x="734" y="465"/>
                    <a:pt x="734" y="465"/>
                  </a:cubicBezTo>
                  <a:cubicBezTo>
                    <a:pt x="733" y="469"/>
                    <a:pt x="733" y="469"/>
                    <a:pt x="733" y="469"/>
                  </a:cubicBezTo>
                  <a:cubicBezTo>
                    <a:pt x="732" y="471"/>
                    <a:pt x="732" y="473"/>
                    <a:pt x="731" y="475"/>
                  </a:cubicBezTo>
                  <a:cubicBezTo>
                    <a:pt x="731" y="476"/>
                    <a:pt x="731" y="476"/>
                    <a:pt x="731" y="476"/>
                  </a:cubicBezTo>
                  <a:cubicBezTo>
                    <a:pt x="731" y="475"/>
                    <a:pt x="731" y="475"/>
                    <a:pt x="731" y="474"/>
                  </a:cubicBezTo>
                  <a:cubicBezTo>
                    <a:pt x="731" y="473"/>
                    <a:pt x="731" y="473"/>
                    <a:pt x="731" y="473"/>
                  </a:cubicBezTo>
                  <a:cubicBezTo>
                    <a:pt x="731" y="474"/>
                    <a:pt x="731" y="474"/>
                    <a:pt x="731" y="474"/>
                  </a:cubicBezTo>
                  <a:cubicBezTo>
                    <a:pt x="728" y="480"/>
                    <a:pt x="727" y="486"/>
                    <a:pt x="725" y="493"/>
                  </a:cubicBezTo>
                  <a:cubicBezTo>
                    <a:pt x="725" y="493"/>
                    <a:pt x="725" y="493"/>
                    <a:pt x="725" y="493"/>
                  </a:cubicBezTo>
                  <a:cubicBezTo>
                    <a:pt x="725" y="494"/>
                    <a:pt x="725" y="494"/>
                    <a:pt x="725" y="494"/>
                  </a:cubicBezTo>
                  <a:cubicBezTo>
                    <a:pt x="723" y="498"/>
                    <a:pt x="723" y="498"/>
                    <a:pt x="722" y="501"/>
                  </a:cubicBezTo>
                  <a:cubicBezTo>
                    <a:pt x="722" y="504"/>
                    <a:pt x="721" y="504"/>
                    <a:pt x="721" y="504"/>
                  </a:cubicBezTo>
                  <a:cubicBezTo>
                    <a:pt x="722" y="504"/>
                    <a:pt x="722" y="504"/>
                    <a:pt x="722" y="504"/>
                  </a:cubicBezTo>
                  <a:cubicBezTo>
                    <a:pt x="728" y="487"/>
                    <a:pt x="728" y="487"/>
                    <a:pt x="728" y="487"/>
                  </a:cubicBezTo>
                  <a:moveTo>
                    <a:pt x="714" y="506"/>
                  </a:moveTo>
                  <a:cubicBezTo>
                    <a:pt x="715" y="505"/>
                    <a:pt x="715" y="503"/>
                    <a:pt x="716" y="502"/>
                  </a:cubicBezTo>
                  <a:cubicBezTo>
                    <a:pt x="716" y="501"/>
                    <a:pt x="716" y="501"/>
                    <a:pt x="716" y="501"/>
                  </a:cubicBezTo>
                  <a:cubicBezTo>
                    <a:pt x="716" y="500"/>
                    <a:pt x="716" y="500"/>
                    <a:pt x="716" y="500"/>
                  </a:cubicBezTo>
                  <a:cubicBezTo>
                    <a:pt x="716" y="500"/>
                    <a:pt x="716" y="500"/>
                    <a:pt x="716" y="500"/>
                  </a:cubicBezTo>
                  <a:cubicBezTo>
                    <a:pt x="716" y="500"/>
                    <a:pt x="716" y="499"/>
                    <a:pt x="716" y="496"/>
                  </a:cubicBezTo>
                  <a:cubicBezTo>
                    <a:pt x="718" y="491"/>
                    <a:pt x="718" y="491"/>
                    <a:pt x="718" y="491"/>
                  </a:cubicBezTo>
                  <a:cubicBezTo>
                    <a:pt x="715" y="496"/>
                    <a:pt x="715" y="502"/>
                    <a:pt x="715" y="503"/>
                  </a:cubicBezTo>
                  <a:cubicBezTo>
                    <a:pt x="715" y="503"/>
                    <a:pt x="715" y="503"/>
                    <a:pt x="715" y="504"/>
                  </a:cubicBezTo>
                  <a:cubicBezTo>
                    <a:pt x="714" y="505"/>
                    <a:pt x="714" y="506"/>
                    <a:pt x="714" y="506"/>
                  </a:cubicBezTo>
                  <a:cubicBezTo>
                    <a:pt x="714" y="506"/>
                    <a:pt x="714" y="506"/>
                    <a:pt x="714" y="506"/>
                  </a:cubicBezTo>
                  <a:moveTo>
                    <a:pt x="719" y="481"/>
                  </a:moveTo>
                  <a:cubicBezTo>
                    <a:pt x="719" y="480"/>
                    <a:pt x="719" y="480"/>
                    <a:pt x="719" y="480"/>
                  </a:cubicBezTo>
                  <a:cubicBezTo>
                    <a:pt x="719" y="480"/>
                    <a:pt x="719" y="480"/>
                    <a:pt x="719" y="481"/>
                  </a:cubicBezTo>
                  <a:cubicBezTo>
                    <a:pt x="719" y="481"/>
                    <a:pt x="719" y="481"/>
                    <a:pt x="719" y="481"/>
                  </a:cubicBezTo>
                  <a:moveTo>
                    <a:pt x="719" y="485"/>
                  </a:moveTo>
                  <a:cubicBezTo>
                    <a:pt x="719" y="484"/>
                    <a:pt x="719" y="484"/>
                    <a:pt x="719" y="484"/>
                  </a:cubicBezTo>
                  <a:cubicBezTo>
                    <a:pt x="719" y="483"/>
                    <a:pt x="719" y="482"/>
                    <a:pt x="719" y="482"/>
                  </a:cubicBezTo>
                  <a:cubicBezTo>
                    <a:pt x="720" y="479"/>
                    <a:pt x="720" y="479"/>
                    <a:pt x="720" y="479"/>
                  </a:cubicBezTo>
                  <a:cubicBezTo>
                    <a:pt x="719" y="478"/>
                    <a:pt x="719" y="478"/>
                    <a:pt x="719" y="478"/>
                  </a:cubicBezTo>
                  <a:cubicBezTo>
                    <a:pt x="719" y="479"/>
                    <a:pt x="719" y="479"/>
                    <a:pt x="719" y="479"/>
                  </a:cubicBezTo>
                  <a:cubicBezTo>
                    <a:pt x="719" y="480"/>
                    <a:pt x="719" y="480"/>
                    <a:pt x="719" y="482"/>
                  </a:cubicBezTo>
                  <a:cubicBezTo>
                    <a:pt x="719" y="485"/>
                    <a:pt x="719" y="485"/>
                    <a:pt x="718" y="486"/>
                  </a:cubicBezTo>
                  <a:cubicBezTo>
                    <a:pt x="719" y="485"/>
                    <a:pt x="719" y="485"/>
                    <a:pt x="719" y="485"/>
                  </a:cubicBezTo>
                  <a:moveTo>
                    <a:pt x="720" y="475"/>
                  </a:moveTo>
                  <a:cubicBezTo>
                    <a:pt x="720" y="475"/>
                    <a:pt x="720" y="474"/>
                    <a:pt x="720" y="474"/>
                  </a:cubicBezTo>
                  <a:cubicBezTo>
                    <a:pt x="720" y="473"/>
                    <a:pt x="720" y="473"/>
                    <a:pt x="720" y="473"/>
                  </a:cubicBezTo>
                  <a:cubicBezTo>
                    <a:pt x="720" y="472"/>
                    <a:pt x="720" y="471"/>
                    <a:pt x="720" y="471"/>
                  </a:cubicBezTo>
                  <a:cubicBezTo>
                    <a:pt x="720" y="470"/>
                    <a:pt x="720" y="470"/>
                    <a:pt x="720" y="470"/>
                  </a:cubicBezTo>
                  <a:cubicBezTo>
                    <a:pt x="720" y="470"/>
                    <a:pt x="720" y="471"/>
                    <a:pt x="720" y="471"/>
                  </a:cubicBezTo>
                  <a:cubicBezTo>
                    <a:pt x="720" y="472"/>
                    <a:pt x="720" y="472"/>
                    <a:pt x="719" y="473"/>
                  </a:cubicBezTo>
                  <a:cubicBezTo>
                    <a:pt x="719" y="474"/>
                    <a:pt x="719" y="474"/>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20" y="475"/>
                    <a:pt x="720" y="475"/>
                    <a:pt x="720" y="475"/>
                  </a:cubicBezTo>
                  <a:moveTo>
                    <a:pt x="721" y="502"/>
                  </a:moveTo>
                  <a:cubicBezTo>
                    <a:pt x="721" y="502"/>
                    <a:pt x="723" y="495"/>
                    <a:pt x="723" y="494"/>
                  </a:cubicBezTo>
                  <a:cubicBezTo>
                    <a:pt x="722" y="495"/>
                    <a:pt x="722" y="495"/>
                    <a:pt x="721" y="497"/>
                  </a:cubicBezTo>
                  <a:cubicBezTo>
                    <a:pt x="721" y="497"/>
                    <a:pt x="721" y="497"/>
                    <a:pt x="721" y="497"/>
                  </a:cubicBezTo>
                  <a:cubicBezTo>
                    <a:pt x="723" y="492"/>
                    <a:pt x="723" y="492"/>
                    <a:pt x="723" y="492"/>
                  </a:cubicBezTo>
                  <a:cubicBezTo>
                    <a:pt x="723" y="492"/>
                    <a:pt x="723" y="492"/>
                    <a:pt x="723" y="492"/>
                  </a:cubicBezTo>
                  <a:cubicBezTo>
                    <a:pt x="722" y="491"/>
                    <a:pt x="722" y="491"/>
                    <a:pt x="722" y="491"/>
                  </a:cubicBezTo>
                  <a:cubicBezTo>
                    <a:pt x="723" y="490"/>
                    <a:pt x="723" y="489"/>
                    <a:pt x="723" y="488"/>
                  </a:cubicBezTo>
                  <a:cubicBezTo>
                    <a:pt x="724" y="486"/>
                    <a:pt x="724" y="484"/>
                    <a:pt x="725" y="482"/>
                  </a:cubicBezTo>
                  <a:cubicBezTo>
                    <a:pt x="724" y="482"/>
                    <a:pt x="724" y="482"/>
                    <a:pt x="724" y="482"/>
                  </a:cubicBezTo>
                  <a:cubicBezTo>
                    <a:pt x="724" y="482"/>
                    <a:pt x="724" y="482"/>
                    <a:pt x="724" y="482"/>
                  </a:cubicBezTo>
                  <a:cubicBezTo>
                    <a:pt x="724" y="480"/>
                    <a:pt x="725" y="477"/>
                    <a:pt x="726" y="474"/>
                  </a:cubicBezTo>
                  <a:cubicBezTo>
                    <a:pt x="725" y="475"/>
                    <a:pt x="725" y="475"/>
                    <a:pt x="725" y="475"/>
                  </a:cubicBezTo>
                  <a:cubicBezTo>
                    <a:pt x="725" y="475"/>
                    <a:pt x="725" y="475"/>
                    <a:pt x="725" y="475"/>
                  </a:cubicBezTo>
                  <a:cubicBezTo>
                    <a:pt x="725" y="475"/>
                    <a:pt x="724" y="474"/>
                    <a:pt x="725" y="473"/>
                  </a:cubicBezTo>
                  <a:cubicBezTo>
                    <a:pt x="725" y="472"/>
                    <a:pt x="725" y="472"/>
                    <a:pt x="725" y="472"/>
                  </a:cubicBezTo>
                  <a:cubicBezTo>
                    <a:pt x="725" y="471"/>
                    <a:pt x="725" y="464"/>
                    <a:pt x="725" y="461"/>
                  </a:cubicBezTo>
                  <a:cubicBezTo>
                    <a:pt x="725" y="461"/>
                    <a:pt x="725" y="461"/>
                    <a:pt x="725" y="457"/>
                  </a:cubicBezTo>
                  <a:cubicBezTo>
                    <a:pt x="725" y="457"/>
                    <a:pt x="724" y="458"/>
                    <a:pt x="724" y="458"/>
                  </a:cubicBezTo>
                  <a:cubicBezTo>
                    <a:pt x="724" y="458"/>
                    <a:pt x="723" y="456"/>
                    <a:pt x="723" y="455"/>
                  </a:cubicBezTo>
                  <a:cubicBezTo>
                    <a:pt x="722" y="455"/>
                    <a:pt x="722" y="456"/>
                    <a:pt x="722" y="458"/>
                  </a:cubicBezTo>
                  <a:cubicBezTo>
                    <a:pt x="722" y="461"/>
                    <a:pt x="722" y="461"/>
                    <a:pt x="722" y="465"/>
                  </a:cubicBezTo>
                  <a:cubicBezTo>
                    <a:pt x="723" y="468"/>
                    <a:pt x="721" y="470"/>
                    <a:pt x="721" y="473"/>
                  </a:cubicBezTo>
                  <a:cubicBezTo>
                    <a:pt x="721" y="473"/>
                    <a:pt x="721" y="473"/>
                    <a:pt x="721" y="473"/>
                  </a:cubicBezTo>
                  <a:cubicBezTo>
                    <a:pt x="722" y="474"/>
                    <a:pt x="722" y="474"/>
                    <a:pt x="722" y="474"/>
                  </a:cubicBezTo>
                  <a:cubicBezTo>
                    <a:pt x="722" y="475"/>
                    <a:pt x="721" y="478"/>
                    <a:pt x="721" y="481"/>
                  </a:cubicBezTo>
                  <a:cubicBezTo>
                    <a:pt x="721" y="481"/>
                    <a:pt x="720" y="481"/>
                    <a:pt x="720" y="482"/>
                  </a:cubicBezTo>
                  <a:cubicBezTo>
                    <a:pt x="720" y="485"/>
                    <a:pt x="720" y="488"/>
                    <a:pt x="719" y="491"/>
                  </a:cubicBezTo>
                  <a:cubicBezTo>
                    <a:pt x="719" y="494"/>
                    <a:pt x="718" y="497"/>
                    <a:pt x="717" y="500"/>
                  </a:cubicBezTo>
                  <a:cubicBezTo>
                    <a:pt x="716" y="506"/>
                    <a:pt x="715" y="512"/>
                    <a:pt x="713" y="517"/>
                  </a:cubicBezTo>
                  <a:cubicBezTo>
                    <a:pt x="714" y="516"/>
                    <a:pt x="715" y="515"/>
                    <a:pt x="715" y="514"/>
                  </a:cubicBezTo>
                  <a:cubicBezTo>
                    <a:pt x="715" y="514"/>
                    <a:pt x="716" y="513"/>
                    <a:pt x="716" y="513"/>
                  </a:cubicBezTo>
                  <a:cubicBezTo>
                    <a:pt x="716" y="513"/>
                    <a:pt x="718" y="508"/>
                    <a:pt x="719" y="506"/>
                  </a:cubicBezTo>
                  <a:cubicBezTo>
                    <a:pt x="719" y="506"/>
                    <a:pt x="719" y="506"/>
                    <a:pt x="719" y="505"/>
                  </a:cubicBezTo>
                  <a:cubicBezTo>
                    <a:pt x="720" y="503"/>
                    <a:pt x="720" y="503"/>
                    <a:pt x="720" y="503"/>
                  </a:cubicBezTo>
                  <a:cubicBezTo>
                    <a:pt x="720" y="504"/>
                    <a:pt x="720" y="504"/>
                    <a:pt x="720" y="504"/>
                  </a:cubicBezTo>
                  <a:cubicBezTo>
                    <a:pt x="720" y="503"/>
                    <a:pt x="720" y="503"/>
                    <a:pt x="721" y="502"/>
                  </a:cubicBezTo>
                  <a:moveTo>
                    <a:pt x="482" y="16"/>
                  </a:moveTo>
                  <a:cubicBezTo>
                    <a:pt x="480" y="15"/>
                    <a:pt x="479" y="15"/>
                    <a:pt x="479" y="15"/>
                  </a:cubicBezTo>
                  <a:cubicBezTo>
                    <a:pt x="479" y="15"/>
                    <a:pt x="479" y="15"/>
                    <a:pt x="479" y="15"/>
                  </a:cubicBezTo>
                  <a:cubicBezTo>
                    <a:pt x="478" y="15"/>
                    <a:pt x="478" y="15"/>
                    <a:pt x="478" y="15"/>
                  </a:cubicBezTo>
                  <a:cubicBezTo>
                    <a:pt x="478" y="15"/>
                    <a:pt x="478" y="15"/>
                    <a:pt x="478" y="15"/>
                  </a:cubicBezTo>
                  <a:cubicBezTo>
                    <a:pt x="478" y="15"/>
                    <a:pt x="478" y="15"/>
                    <a:pt x="478" y="15"/>
                  </a:cubicBezTo>
                  <a:cubicBezTo>
                    <a:pt x="479" y="15"/>
                    <a:pt x="479" y="15"/>
                    <a:pt x="479" y="15"/>
                  </a:cubicBezTo>
                  <a:cubicBezTo>
                    <a:pt x="480" y="15"/>
                    <a:pt x="480" y="15"/>
                    <a:pt x="481" y="15"/>
                  </a:cubicBezTo>
                  <a:cubicBezTo>
                    <a:pt x="481" y="15"/>
                    <a:pt x="481" y="15"/>
                    <a:pt x="481" y="15"/>
                  </a:cubicBezTo>
                  <a:cubicBezTo>
                    <a:pt x="481" y="16"/>
                    <a:pt x="482" y="16"/>
                    <a:pt x="482" y="16"/>
                  </a:cubicBezTo>
                  <a:cubicBezTo>
                    <a:pt x="483" y="16"/>
                    <a:pt x="483" y="16"/>
                    <a:pt x="483" y="16"/>
                  </a:cubicBezTo>
                  <a:cubicBezTo>
                    <a:pt x="483" y="16"/>
                    <a:pt x="483" y="16"/>
                    <a:pt x="483" y="16"/>
                  </a:cubicBezTo>
                  <a:cubicBezTo>
                    <a:pt x="483" y="16"/>
                    <a:pt x="482" y="16"/>
                    <a:pt x="482" y="16"/>
                  </a:cubicBezTo>
                  <a:moveTo>
                    <a:pt x="492" y="21"/>
                  </a:moveTo>
                  <a:cubicBezTo>
                    <a:pt x="492" y="20"/>
                    <a:pt x="488" y="19"/>
                    <a:pt x="488" y="19"/>
                  </a:cubicBezTo>
                  <a:cubicBezTo>
                    <a:pt x="488" y="19"/>
                    <a:pt x="488" y="19"/>
                    <a:pt x="488" y="19"/>
                  </a:cubicBezTo>
                  <a:cubicBezTo>
                    <a:pt x="489" y="20"/>
                    <a:pt x="490" y="20"/>
                    <a:pt x="490" y="20"/>
                  </a:cubicBezTo>
                  <a:cubicBezTo>
                    <a:pt x="491" y="20"/>
                    <a:pt x="491" y="20"/>
                    <a:pt x="491" y="21"/>
                  </a:cubicBezTo>
                  <a:cubicBezTo>
                    <a:pt x="491" y="20"/>
                    <a:pt x="491" y="20"/>
                    <a:pt x="491" y="20"/>
                  </a:cubicBezTo>
                  <a:cubicBezTo>
                    <a:pt x="491" y="20"/>
                    <a:pt x="492" y="21"/>
                    <a:pt x="492" y="21"/>
                  </a:cubicBezTo>
                  <a:cubicBezTo>
                    <a:pt x="492" y="21"/>
                    <a:pt x="492" y="21"/>
                    <a:pt x="492" y="21"/>
                  </a:cubicBezTo>
                  <a:moveTo>
                    <a:pt x="476" y="14"/>
                  </a:moveTo>
                  <a:cubicBezTo>
                    <a:pt x="475" y="14"/>
                    <a:pt x="475" y="14"/>
                    <a:pt x="474" y="14"/>
                  </a:cubicBezTo>
                  <a:cubicBezTo>
                    <a:pt x="474" y="13"/>
                    <a:pt x="473" y="13"/>
                    <a:pt x="473" y="13"/>
                  </a:cubicBezTo>
                  <a:cubicBezTo>
                    <a:pt x="473" y="13"/>
                    <a:pt x="473" y="13"/>
                    <a:pt x="473" y="13"/>
                  </a:cubicBezTo>
                  <a:cubicBezTo>
                    <a:pt x="469" y="12"/>
                    <a:pt x="468" y="12"/>
                    <a:pt x="467" y="12"/>
                  </a:cubicBezTo>
                  <a:cubicBezTo>
                    <a:pt x="468" y="12"/>
                    <a:pt x="469" y="12"/>
                    <a:pt x="469" y="12"/>
                  </a:cubicBezTo>
                  <a:cubicBezTo>
                    <a:pt x="469" y="12"/>
                    <a:pt x="469" y="12"/>
                    <a:pt x="469" y="12"/>
                  </a:cubicBezTo>
                  <a:cubicBezTo>
                    <a:pt x="467" y="12"/>
                    <a:pt x="465" y="11"/>
                    <a:pt x="463" y="11"/>
                  </a:cubicBezTo>
                  <a:cubicBezTo>
                    <a:pt x="463" y="11"/>
                    <a:pt x="463" y="11"/>
                    <a:pt x="463" y="11"/>
                  </a:cubicBezTo>
                  <a:cubicBezTo>
                    <a:pt x="465" y="12"/>
                    <a:pt x="468" y="12"/>
                    <a:pt x="470" y="13"/>
                  </a:cubicBezTo>
                  <a:cubicBezTo>
                    <a:pt x="470" y="13"/>
                    <a:pt x="470" y="13"/>
                    <a:pt x="470" y="13"/>
                  </a:cubicBezTo>
                  <a:cubicBezTo>
                    <a:pt x="482" y="17"/>
                    <a:pt x="482" y="17"/>
                    <a:pt x="483" y="17"/>
                  </a:cubicBezTo>
                  <a:cubicBezTo>
                    <a:pt x="482" y="16"/>
                    <a:pt x="480" y="16"/>
                    <a:pt x="479" y="15"/>
                  </a:cubicBezTo>
                  <a:cubicBezTo>
                    <a:pt x="480" y="16"/>
                    <a:pt x="480" y="16"/>
                    <a:pt x="480" y="16"/>
                  </a:cubicBezTo>
                  <a:cubicBezTo>
                    <a:pt x="480" y="16"/>
                    <a:pt x="480" y="16"/>
                    <a:pt x="480" y="16"/>
                  </a:cubicBezTo>
                  <a:cubicBezTo>
                    <a:pt x="479" y="15"/>
                    <a:pt x="479" y="15"/>
                    <a:pt x="478" y="15"/>
                  </a:cubicBezTo>
                  <a:cubicBezTo>
                    <a:pt x="479" y="15"/>
                    <a:pt x="479" y="15"/>
                    <a:pt x="479" y="15"/>
                  </a:cubicBezTo>
                  <a:cubicBezTo>
                    <a:pt x="478" y="15"/>
                    <a:pt x="478" y="15"/>
                    <a:pt x="478" y="15"/>
                  </a:cubicBezTo>
                  <a:cubicBezTo>
                    <a:pt x="478" y="15"/>
                    <a:pt x="478" y="15"/>
                    <a:pt x="478" y="15"/>
                  </a:cubicBezTo>
                  <a:cubicBezTo>
                    <a:pt x="478" y="15"/>
                    <a:pt x="477" y="14"/>
                    <a:pt x="476" y="14"/>
                  </a:cubicBezTo>
                  <a:moveTo>
                    <a:pt x="460" y="10"/>
                  </a:moveTo>
                  <a:cubicBezTo>
                    <a:pt x="455" y="9"/>
                    <a:pt x="455" y="9"/>
                    <a:pt x="455" y="9"/>
                  </a:cubicBezTo>
                  <a:cubicBezTo>
                    <a:pt x="455" y="9"/>
                    <a:pt x="456" y="9"/>
                    <a:pt x="457" y="10"/>
                  </a:cubicBezTo>
                  <a:cubicBezTo>
                    <a:pt x="457" y="10"/>
                    <a:pt x="457" y="10"/>
                    <a:pt x="455" y="9"/>
                  </a:cubicBezTo>
                  <a:cubicBezTo>
                    <a:pt x="454" y="9"/>
                    <a:pt x="454" y="9"/>
                    <a:pt x="453" y="9"/>
                  </a:cubicBezTo>
                  <a:cubicBezTo>
                    <a:pt x="453" y="9"/>
                    <a:pt x="453" y="9"/>
                    <a:pt x="453" y="9"/>
                  </a:cubicBezTo>
                  <a:cubicBezTo>
                    <a:pt x="454" y="9"/>
                    <a:pt x="455" y="9"/>
                    <a:pt x="456" y="10"/>
                  </a:cubicBezTo>
                  <a:cubicBezTo>
                    <a:pt x="455" y="10"/>
                    <a:pt x="455" y="10"/>
                    <a:pt x="455" y="10"/>
                  </a:cubicBezTo>
                  <a:cubicBezTo>
                    <a:pt x="456" y="10"/>
                    <a:pt x="457" y="10"/>
                    <a:pt x="458" y="10"/>
                  </a:cubicBezTo>
                  <a:cubicBezTo>
                    <a:pt x="457" y="10"/>
                    <a:pt x="457" y="10"/>
                    <a:pt x="457" y="10"/>
                  </a:cubicBezTo>
                  <a:cubicBezTo>
                    <a:pt x="458" y="11"/>
                    <a:pt x="459" y="11"/>
                    <a:pt x="460" y="11"/>
                  </a:cubicBezTo>
                  <a:cubicBezTo>
                    <a:pt x="461" y="11"/>
                    <a:pt x="461" y="11"/>
                    <a:pt x="461" y="11"/>
                  </a:cubicBezTo>
                  <a:cubicBezTo>
                    <a:pt x="462" y="11"/>
                    <a:pt x="462" y="11"/>
                    <a:pt x="466" y="13"/>
                  </a:cubicBezTo>
                  <a:cubicBezTo>
                    <a:pt x="467" y="13"/>
                    <a:pt x="467" y="13"/>
                    <a:pt x="467" y="13"/>
                  </a:cubicBezTo>
                  <a:cubicBezTo>
                    <a:pt x="468" y="13"/>
                    <a:pt x="469" y="13"/>
                    <a:pt x="470" y="13"/>
                  </a:cubicBezTo>
                  <a:cubicBezTo>
                    <a:pt x="470" y="13"/>
                    <a:pt x="470" y="13"/>
                    <a:pt x="470" y="13"/>
                  </a:cubicBezTo>
                  <a:cubicBezTo>
                    <a:pt x="471" y="13"/>
                    <a:pt x="471" y="13"/>
                    <a:pt x="471" y="13"/>
                  </a:cubicBezTo>
                  <a:cubicBezTo>
                    <a:pt x="471" y="13"/>
                    <a:pt x="471" y="13"/>
                    <a:pt x="471" y="13"/>
                  </a:cubicBezTo>
                  <a:cubicBezTo>
                    <a:pt x="470" y="13"/>
                    <a:pt x="470" y="13"/>
                    <a:pt x="469" y="13"/>
                  </a:cubicBezTo>
                  <a:cubicBezTo>
                    <a:pt x="468" y="12"/>
                    <a:pt x="467" y="12"/>
                    <a:pt x="466" y="12"/>
                  </a:cubicBezTo>
                  <a:cubicBezTo>
                    <a:pt x="464" y="12"/>
                    <a:pt x="462" y="11"/>
                    <a:pt x="460" y="10"/>
                  </a:cubicBezTo>
                  <a:moveTo>
                    <a:pt x="445" y="7"/>
                  </a:moveTo>
                  <a:cubicBezTo>
                    <a:pt x="444" y="7"/>
                    <a:pt x="444" y="7"/>
                    <a:pt x="444" y="7"/>
                  </a:cubicBezTo>
                  <a:cubicBezTo>
                    <a:pt x="444" y="7"/>
                    <a:pt x="444" y="7"/>
                    <a:pt x="444" y="7"/>
                  </a:cubicBezTo>
                  <a:cubicBezTo>
                    <a:pt x="443" y="7"/>
                    <a:pt x="443" y="7"/>
                    <a:pt x="443" y="7"/>
                  </a:cubicBezTo>
                  <a:cubicBezTo>
                    <a:pt x="440" y="6"/>
                    <a:pt x="439" y="6"/>
                    <a:pt x="438" y="6"/>
                  </a:cubicBezTo>
                  <a:cubicBezTo>
                    <a:pt x="440" y="6"/>
                    <a:pt x="441" y="6"/>
                    <a:pt x="442" y="7"/>
                  </a:cubicBezTo>
                  <a:cubicBezTo>
                    <a:pt x="442" y="7"/>
                    <a:pt x="442" y="7"/>
                    <a:pt x="442" y="7"/>
                  </a:cubicBezTo>
                  <a:cubicBezTo>
                    <a:pt x="444" y="7"/>
                    <a:pt x="445" y="7"/>
                    <a:pt x="447" y="8"/>
                  </a:cubicBezTo>
                  <a:cubicBezTo>
                    <a:pt x="447" y="8"/>
                    <a:pt x="447" y="8"/>
                    <a:pt x="447" y="8"/>
                  </a:cubicBezTo>
                  <a:cubicBezTo>
                    <a:pt x="450" y="9"/>
                    <a:pt x="450" y="9"/>
                    <a:pt x="450" y="9"/>
                  </a:cubicBezTo>
                  <a:cubicBezTo>
                    <a:pt x="450" y="9"/>
                    <a:pt x="450" y="9"/>
                    <a:pt x="450" y="9"/>
                  </a:cubicBezTo>
                  <a:cubicBezTo>
                    <a:pt x="450" y="9"/>
                    <a:pt x="450" y="9"/>
                    <a:pt x="450" y="9"/>
                  </a:cubicBezTo>
                  <a:cubicBezTo>
                    <a:pt x="451" y="9"/>
                    <a:pt x="452" y="9"/>
                    <a:pt x="452" y="9"/>
                  </a:cubicBezTo>
                  <a:cubicBezTo>
                    <a:pt x="454" y="9"/>
                    <a:pt x="454" y="9"/>
                    <a:pt x="454" y="9"/>
                  </a:cubicBezTo>
                  <a:cubicBezTo>
                    <a:pt x="454" y="9"/>
                    <a:pt x="453" y="9"/>
                    <a:pt x="452" y="9"/>
                  </a:cubicBezTo>
                  <a:cubicBezTo>
                    <a:pt x="453" y="9"/>
                    <a:pt x="453" y="9"/>
                    <a:pt x="453" y="9"/>
                  </a:cubicBezTo>
                  <a:cubicBezTo>
                    <a:pt x="452" y="9"/>
                    <a:pt x="452" y="9"/>
                    <a:pt x="451" y="9"/>
                  </a:cubicBezTo>
                  <a:cubicBezTo>
                    <a:pt x="451" y="8"/>
                    <a:pt x="451" y="8"/>
                    <a:pt x="451" y="8"/>
                  </a:cubicBezTo>
                  <a:cubicBezTo>
                    <a:pt x="451" y="8"/>
                    <a:pt x="451" y="8"/>
                    <a:pt x="449" y="8"/>
                  </a:cubicBezTo>
                  <a:cubicBezTo>
                    <a:pt x="448" y="8"/>
                    <a:pt x="447" y="7"/>
                    <a:pt x="446" y="7"/>
                  </a:cubicBezTo>
                  <a:cubicBezTo>
                    <a:pt x="446" y="7"/>
                    <a:pt x="446" y="7"/>
                    <a:pt x="446" y="7"/>
                  </a:cubicBezTo>
                  <a:cubicBezTo>
                    <a:pt x="446" y="7"/>
                    <a:pt x="445" y="7"/>
                    <a:pt x="445" y="7"/>
                  </a:cubicBezTo>
                  <a:moveTo>
                    <a:pt x="459" y="11"/>
                  </a:moveTo>
                  <a:cubicBezTo>
                    <a:pt x="458" y="10"/>
                    <a:pt x="458" y="10"/>
                    <a:pt x="458" y="10"/>
                  </a:cubicBezTo>
                  <a:cubicBezTo>
                    <a:pt x="457" y="10"/>
                    <a:pt x="457" y="10"/>
                    <a:pt x="457" y="10"/>
                  </a:cubicBezTo>
                  <a:cubicBezTo>
                    <a:pt x="456" y="10"/>
                    <a:pt x="456" y="10"/>
                    <a:pt x="456" y="10"/>
                  </a:cubicBezTo>
                  <a:cubicBezTo>
                    <a:pt x="456" y="10"/>
                    <a:pt x="456" y="10"/>
                    <a:pt x="456" y="10"/>
                  </a:cubicBezTo>
                  <a:cubicBezTo>
                    <a:pt x="455" y="10"/>
                    <a:pt x="454" y="10"/>
                    <a:pt x="454" y="10"/>
                  </a:cubicBezTo>
                  <a:cubicBezTo>
                    <a:pt x="454" y="10"/>
                    <a:pt x="454" y="10"/>
                    <a:pt x="454" y="10"/>
                  </a:cubicBezTo>
                  <a:cubicBezTo>
                    <a:pt x="453" y="9"/>
                    <a:pt x="453" y="9"/>
                    <a:pt x="453" y="9"/>
                  </a:cubicBezTo>
                  <a:cubicBezTo>
                    <a:pt x="454" y="10"/>
                    <a:pt x="454" y="10"/>
                    <a:pt x="454" y="10"/>
                  </a:cubicBezTo>
                  <a:cubicBezTo>
                    <a:pt x="454" y="10"/>
                    <a:pt x="454" y="10"/>
                    <a:pt x="454" y="10"/>
                  </a:cubicBezTo>
                  <a:cubicBezTo>
                    <a:pt x="454" y="10"/>
                    <a:pt x="454" y="10"/>
                    <a:pt x="454" y="10"/>
                  </a:cubicBezTo>
                  <a:cubicBezTo>
                    <a:pt x="457" y="10"/>
                    <a:pt x="457" y="10"/>
                    <a:pt x="458" y="11"/>
                  </a:cubicBezTo>
                  <a:cubicBezTo>
                    <a:pt x="458" y="11"/>
                    <a:pt x="458" y="11"/>
                    <a:pt x="458" y="11"/>
                  </a:cubicBezTo>
                  <a:cubicBezTo>
                    <a:pt x="458" y="11"/>
                    <a:pt x="459" y="11"/>
                    <a:pt x="460" y="11"/>
                  </a:cubicBezTo>
                  <a:cubicBezTo>
                    <a:pt x="460" y="11"/>
                    <a:pt x="460" y="11"/>
                    <a:pt x="460" y="11"/>
                  </a:cubicBezTo>
                  <a:cubicBezTo>
                    <a:pt x="460" y="11"/>
                    <a:pt x="459" y="11"/>
                    <a:pt x="459" y="11"/>
                  </a:cubicBezTo>
                  <a:moveTo>
                    <a:pt x="440" y="6"/>
                  </a:moveTo>
                  <a:cubicBezTo>
                    <a:pt x="440" y="6"/>
                    <a:pt x="437" y="6"/>
                    <a:pt x="436" y="6"/>
                  </a:cubicBezTo>
                  <a:cubicBezTo>
                    <a:pt x="437" y="6"/>
                    <a:pt x="437" y="6"/>
                    <a:pt x="437" y="6"/>
                  </a:cubicBezTo>
                  <a:cubicBezTo>
                    <a:pt x="437" y="6"/>
                    <a:pt x="436" y="6"/>
                    <a:pt x="436" y="6"/>
                  </a:cubicBezTo>
                  <a:cubicBezTo>
                    <a:pt x="437" y="6"/>
                    <a:pt x="437" y="6"/>
                    <a:pt x="437" y="6"/>
                  </a:cubicBezTo>
                  <a:cubicBezTo>
                    <a:pt x="438" y="6"/>
                    <a:pt x="439" y="6"/>
                    <a:pt x="440" y="6"/>
                  </a:cubicBezTo>
                  <a:cubicBezTo>
                    <a:pt x="440" y="7"/>
                    <a:pt x="441" y="7"/>
                    <a:pt x="442" y="7"/>
                  </a:cubicBezTo>
                  <a:cubicBezTo>
                    <a:pt x="442" y="7"/>
                    <a:pt x="442" y="7"/>
                    <a:pt x="442" y="7"/>
                  </a:cubicBezTo>
                  <a:cubicBezTo>
                    <a:pt x="441" y="7"/>
                    <a:pt x="441" y="7"/>
                    <a:pt x="440" y="6"/>
                  </a:cubicBezTo>
                  <a:moveTo>
                    <a:pt x="487" y="60"/>
                  </a:moveTo>
                  <a:cubicBezTo>
                    <a:pt x="487" y="59"/>
                    <a:pt x="487" y="59"/>
                    <a:pt x="486" y="59"/>
                  </a:cubicBezTo>
                  <a:cubicBezTo>
                    <a:pt x="485" y="59"/>
                    <a:pt x="485" y="59"/>
                    <a:pt x="485" y="59"/>
                  </a:cubicBezTo>
                  <a:cubicBezTo>
                    <a:pt x="484" y="58"/>
                    <a:pt x="484" y="58"/>
                    <a:pt x="484" y="58"/>
                  </a:cubicBezTo>
                  <a:cubicBezTo>
                    <a:pt x="483" y="58"/>
                    <a:pt x="482" y="58"/>
                    <a:pt x="480" y="58"/>
                  </a:cubicBezTo>
                  <a:cubicBezTo>
                    <a:pt x="481" y="58"/>
                    <a:pt x="481" y="58"/>
                    <a:pt x="481" y="58"/>
                  </a:cubicBezTo>
                  <a:cubicBezTo>
                    <a:pt x="482" y="59"/>
                    <a:pt x="482" y="59"/>
                    <a:pt x="482" y="59"/>
                  </a:cubicBezTo>
                  <a:cubicBezTo>
                    <a:pt x="483" y="60"/>
                    <a:pt x="483" y="61"/>
                    <a:pt x="484" y="62"/>
                  </a:cubicBezTo>
                  <a:cubicBezTo>
                    <a:pt x="485" y="62"/>
                    <a:pt x="485" y="62"/>
                    <a:pt x="486" y="62"/>
                  </a:cubicBezTo>
                  <a:cubicBezTo>
                    <a:pt x="487" y="62"/>
                    <a:pt x="486" y="62"/>
                    <a:pt x="486" y="61"/>
                  </a:cubicBezTo>
                  <a:cubicBezTo>
                    <a:pt x="486" y="61"/>
                    <a:pt x="486" y="61"/>
                    <a:pt x="486" y="61"/>
                  </a:cubicBezTo>
                  <a:cubicBezTo>
                    <a:pt x="486" y="61"/>
                    <a:pt x="486" y="61"/>
                    <a:pt x="486" y="61"/>
                  </a:cubicBezTo>
                  <a:cubicBezTo>
                    <a:pt x="487" y="61"/>
                    <a:pt x="487" y="61"/>
                    <a:pt x="487" y="61"/>
                  </a:cubicBezTo>
                  <a:cubicBezTo>
                    <a:pt x="487" y="61"/>
                    <a:pt x="487" y="61"/>
                    <a:pt x="487" y="61"/>
                  </a:cubicBezTo>
                  <a:cubicBezTo>
                    <a:pt x="487" y="60"/>
                    <a:pt x="487" y="60"/>
                    <a:pt x="487" y="60"/>
                  </a:cubicBezTo>
                  <a:moveTo>
                    <a:pt x="473" y="23"/>
                  </a:moveTo>
                  <a:cubicBezTo>
                    <a:pt x="471" y="22"/>
                    <a:pt x="471" y="22"/>
                    <a:pt x="468" y="21"/>
                  </a:cubicBezTo>
                  <a:cubicBezTo>
                    <a:pt x="468" y="21"/>
                    <a:pt x="468" y="21"/>
                    <a:pt x="468" y="21"/>
                  </a:cubicBezTo>
                  <a:cubicBezTo>
                    <a:pt x="468" y="21"/>
                    <a:pt x="468" y="21"/>
                    <a:pt x="468" y="21"/>
                  </a:cubicBezTo>
                  <a:cubicBezTo>
                    <a:pt x="468" y="21"/>
                    <a:pt x="468" y="21"/>
                    <a:pt x="467" y="21"/>
                  </a:cubicBezTo>
                  <a:cubicBezTo>
                    <a:pt x="468" y="22"/>
                    <a:pt x="469" y="22"/>
                    <a:pt x="470" y="23"/>
                  </a:cubicBezTo>
                  <a:cubicBezTo>
                    <a:pt x="470" y="23"/>
                    <a:pt x="470" y="23"/>
                    <a:pt x="470" y="23"/>
                  </a:cubicBezTo>
                  <a:cubicBezTo>
                    <a:pt x="469" y="23"/>
                    <a:pt x="469" y="23"/>
                    <a:pt x="469" y="23"/>
                  </a:cubicBezTo>
                  <a:cubicBezTo>
                    <a:pt x="469" y="23"/>
                    <a:pt x="470" y="23"/>
                    <a:pt x="470" y="23"/>
                  </a:cubicBezTo>
                  <a:cubicBezTo>
                    <a:pt x="469" y="23"/>
                    <a:pt x="469" y="23"/>
                    <a:pt x="469" y="23"/>
                  </a:cubicBezTo>
                  <a:cubicBezTo>
                    <a:pt x="469" y="24"/>
                    <a:pt x="469" y="24"/>
                    <a:pt x="469" y="24"/>
                  </a:cubicBezTo>
                  <a:cubicBezTo>
                    <a:pt x="469" y="24"/>
                    <a:pt x="469" y="24"/>
                    <a:pt x="469" y="24"/>
                  </a:cubicBezTo>
                  <a:cubicBezTo>
                    <a:pt x="469" y="24"/>
                    <a:pt x="469" y="24"/>
                    <a:pt x="469" y="24"/>
                  </a:cubicBezTo>
                  <a:cubicBezTo>
                    <a:pt x="468" y="24"/>
                    <a:pt x="468" y="24"/>
                    <a:pt x="467" y="24"/>
                  </a:cubicBezTo>
                  <a:cubicBezTo>
                    <a:pt x="467" y="24"/>
                    <a:pt x="467" y="24"/>
                    <a:pt x="467" y="24"/>
                  </a:cubicBezTo>
                  <a:cubicBezTo>
                    <a:pt x="467" y="24"/>
                    <a:pt x="467" y="24"/>
                    <a:pt x="467" y="24"/>
                  </a:cubicBezTo>
                  <a:cubicBezTo>
                    <a:pt x="466" y="24"/>
                    <a:pt x="466" y="24"/>
                    <a:pt x="466" y="24"/>
                  </a:cubicBezTo>
                  <a:cubicBezTo>
                    <a:pt x="466" y="24"/>
                    <a:pt x="466" y="24"/>
                    <a:pt x="466" y="24"/>
                  </a:cubicBezTo>
                  <a:cubicBezTo>
                    <a:pt x="466" y="25"/>
                    <a:pt x="466" y="25"/>
                    <a:pt x="468" y="26"/>
                  </a:cubicBezTo>
                  <a:cubicBezTo>
                    <a:pt x="467" y="26"/>
                    <a:pt x="466" y="26"/>
                    <a:pt x="466" y="26"/>
                  </a:cubicBezTo>
                  <a:cubicBezTo>
                    <a:pt x="466" y="26"/>
                    <a:pt x="466" y="26"/>
                    <a:pt x="467" y="27"/>
                  </a:cubicBezTo>
                  <a:cubicBezTo>
                    <a:pt x="467" y="27"/>
                    <a:pt x="467" y="27"/>
                    <a:pt x="467" y="27"/>
                  </a:cubicBezTo>
                  <a:cubicBezTo>
                    <a:pt x="467" y="27"/>
                    <a:pt x="467" y="27"/>
                    <a:pt x="466" y="28"/>
                  </a:cubicBezTo>
                  <a:cubicBezTo>
                    <a:pt x="466" y="28"/>
                    <a:pt x="466" y="28"/>
                    <a:pt x="469" y="30"/>
                  </a:cubicBezTo>
                  <a:cubicBezTo>
                    <a:pt x="468" y="30"/>
                    <a:pt x="467" y="29"/>
                    <a:pt x="467" y="30"/>
                  </a:cubicBezTo>
                  <a:cubicBezTo>
                    <a:pt x="468" y="30"/>
                    <a:pt x="469" y="31"/>
                    <a:pt x="470" y="32"/>
                  </a:cubicBezTo>
                  <a:cubicBezTo>
                    <a:pt x="470" y="33"/>
                    <a:pt x="470" y="33"/>
                    <a:pt x="470" y="33"/>
                  </a:cubicBezTo>
                  <a:cubicBezTo>
                    <a:pt x="471" y="33"/>
                    <a:pt x="471" y="33"/>
                    <a:pt x="472" y="34"/>
                  </a:cubicBezTo>
                  <a:cubicBezTo>
                    <a:pt x="471" y="34"/>
                    <a:pt x="471" y="33"/>
                    <a:pt x="470" y="34"/>
                  </a:cubicBezTo>
                  <a:cubicBezTo>
                    <a:pt x="470" y="34"/>
                    <a:pt x="470" y="34"/>
                    <a:pt x="470" y="35"/>
                  </a:cubicBezTo>
                  <a:cubicBezTo>
                    <a:pt x="470" y="35"/>
                    <a:pt x="472" y="37"/>
                    <a:pt x="472" y="36"/>
                  </a:cubicBezTo>
                  <a:cubicBezTo>
                    <a:pt x="472" y="36"/>
                    <a:pt x="472" y="36"/>
                    <a:pt x="474" y="37"/>
                  </a:cubicBezTo>
                  <a:cubicBezTo>
                    <a:pt x="474" y="37"/>
                    <a:pt x="474" y="37"/>
                    <a:pt x="474" y="37"/>
                  </a:cubicBezTo>
                  <a:cubicBezTo>
                    <a:pt x="475" y="37"/>
                    <a:pt x="475" y="37"/>
                    <a:pt x="475" y="37"/>
                  </a:cubicBezTo>
                  <a:cubicBezTo>
                    <a:pt x="474" y="38"/>
                    <a:pt x="473" y="37"/>
                    <a:pt x="473" y="38"/>
                  </a:cubicBezTo>
                  <a:cubicBezTo>
                    <a:pt x="473" y="38"/>
                    <a:pt x="474" y="39"/>
                    <a:pt x="475" y="39"/>
                  </a:cubicBezTo>
                  <a:cubicBezTo>
                    <a:pt x="474" y="39"/>
                    <a:pt x="473" y="39"/>
                    <a:pt x="473" y="40"/>
                  </a:cubicBezTo>
                  <a:cubicBezTo>
                    <a:pt x="474" y="41"/>
                    <a:pt x="475" y="41"/>
                    <a:pt x="475" y="42"/>
                  </a:cubicBezTo>
                  <a:cubicBezTo>
                    <a:pt x="475" y="42"/>
                    <a:pt x="475" y="42"/>
                    <a:pt x="476" y="43"/>
                  </a:cubicBezTo>
                  <a:cubicBezTo>
                    <a:pt x="475" y="43"/>
                    <a:pt x="475" y="43"/>
                    <a:pt x="475" y="43"/>
                  </a:cubicBezTo>
                  <a:cubicBezTo>
                    <a:pt x="475" y="43"/>
                    <a:pt x="475" y="43"/>
                    <a:pt x="476" y="44"/>
                  </a:cubicBezTo>
                  <a:cubicBezTo>
                    <a:pt x="476" y="44"/>
                    <a:pt x="476" y="44"/>
                    <a:pt x="476" y="44"/>
                  </a:cubicBezTo>
                  <a:cubicBezTo>
                    <a:pt x="477" y="46"/>
                    <a:pt x="478" y="46"/>
                    <a:pt x="479" y="47"/>
                  </a:cubicBezTo>
                  <a:cubicBezTo>
                    <a:pt x="479" y="47"/>
                    <a:pt x="480" y="47"/>
                    <a:pt x="480" y="47"/>
                  </a:cubicBezTo>
                  <a:cubicBezTo>
                    <a:pt x="480" y="47"/>
                    <a:pt x="480" y="47"/>
                    <a:pt x="480" y="47"/>
                  </a:cubicBezTo>
                  <a:cubicBezTo>
                    <a:pt x="480" y="47"/>
                    <a:pt x="480" y="47"/>
                    <a:pt x="480" y="47"/>
                  </a:cubicBezTo>
                  <a:cubicBezTo>
                    <a:pt x="481" y="47"/>
                    <a:pt x="481" y="47"/>
                    <a:pt x="482" y="48"/>
                  </a:cubicBezTo>
                  <a:cubicBezTo>
                    <a:pt x="482" y="47"/>
                    <a:pt x="482" y="47"/>
                    <a:pt x="481" y="47"/>
                  </a:cubicBezTo>
                  <a:cubicBezTo>
                    <a:pt x="484" y="48"/>
                    <a:pt x="485" y="48"/>
                    <a:pt x="486" y="49"/>
                  </a:cubicBezTo>
                  <a:cubicBezTo>
                    <a:pt x="486" y="50"/>
                    <a:pt x="486" y="50"/>
                    <a:pt x="486" y="50"/>
                  </a:cubicBezTo>
                  <a:cubicBezTo>
                    <a:pt x="487" y="51"/>
                    <a:pt x="487" y="51"/>
                    <a:pt x="487" y="51"/>
                  </a:cubicBezTo>
                  <a:cubicBezTo>
                    <a:pt x="488" y="51"/>
                    <a:pt x="488" y="51"/>
                    <a:pt x="488" y="51"/>
                  </a:cubicBezTo>
                  <a:cubicBezTo>
                    <a:pt x="488" y="51"/>
                    <a:pt x="489" y="51"/>
                    <a:pt x="490" y="51"/>
                  </a:cubicBezTo>
                  <a:cubicBezTo>
                    <a:pt x="492" y="51"/>
                    <a:pt x="494" y="52"/>
                    <a:pt x="495" y="52"/>
                  </a:cubicBezTo>
                  <a:cubicBezTo>
                    <a:pt x="495" y="52"/>
                    <a:pt x="496" y="52"/>
                    <a:pt x="496" y="52"/>
                  </a:cubicBezTo>
                  <a:cubicBezTo>
                    <a:pt x="496" y="52"/>
                    <a:pt x="496" y="52"/>
                    <a:pt x="497" y="52"/>
                  </a:cubicBezTo>
                  <a:cubicBezTo>
                    <a:pt x="496" y="52"/>
                    <a:pt x="496" y="51"/>
                    <a:pt x="495" y="51"/>
                  </a:cubicBezTo>
                  <a:cubicBezTo>
                    <a:pt x="495" y="51"/>
                    <a:pt x="495" y="51"/>
                    <a:pt x="487" y="46"/>
                  </a:cubicBezTo>
                  <a:cubicBezTo>
                    <a:pt x="486" y="45"/>
                    <a:pt x="484" y="44"/>
                    <a:pt x="483" y="43"/>
                  </a:cubicBezTo>
                  <a:cubicBezTo>
                    <a:pt x="483" y="43"/>
                    <a:pt x="483" y="43"/>
                    <a:pt x="483" y="43"/>
                  </a:cubicBezTo>
                  <a:cubicBezTo>
                    <a:pt x="483" y="42"/>
                    <a:pt x="483" y="42"/>
                    <a:pt x="481" y="41"/>
                  </a:cubicBezTo>
                  <a:cubicBezTo>
                    <a:pt x="480" y="40"/>
                    <a:pt x="480" y="40"/>
                    <a:pt x="480" y="40"/>
                  </a:cubicBezTo>
                  <a:cubicBezTo>
                    <a:pt x="480" y="40"/>
                    <a:pt x="480" y="40"/>
                    <a:pt x="480" y="40"/>
                  </a:cubicBezTo>
                  <a:cubicBezTo>
                    <a:pt x="480" y="39"/>
                    <a:pt x="480" y="39"/>
                    <a:pt x="479" y="39"/>
                  </a:cubicBezTo>
                  <a:cubicBezTo>
                    <a:pt x="479" y="38"/>
                    <a:pt x="479" y="38"/>
                    <a:pt x="479" y="38"/>
                  </a:cubicBezTo>
                  <a:cubicBezTo>
                    <a:pt x="479" y="38"/>
                    <a:pt x="479" y="38"/>
                    <a:pt x="479" y="38"/>
                  </a:cubicBezTo>
                  <a:cubicBezTo>
                    <a:pt x="479" y="38"/>
                    <a:pt x="479" y="38"/>
                    <a:pt x="479" y="38"/>
                  </a:cubicBezTo>
                  <a:cubicBezTo>
                    <a:pt x="479" y="37"/>
                    <a:pt x="479" y="37"/>
                    <a:pt x="479" y="37"/>
                  </a:cubicBezTo>
                  <a:cubicBezTo>
                    <a:pt x="479" y="37"/>
                    <a:pt x="479" y="37"/>
                    <a:pt x="479" y="37"/>
                  </a:cubicBezTo>
                  <a:cubicBezTo>
                    <a:pt x="479" y="37"/>
                    <a:pt x="479" y="37"/>
                    <a:pt x="478" y="36"/>
                  </a:cubicBezTo>
                  <a:cubicBezTo>
                    <a:pt x="478" y="35"/>
                    <a:pt x="477" y="35"/>
                    <a:pt x="477" y="35"/>
                  </a:cubicBezTo>
                  <a:cubicBezTo>
                    <a:pt x="477" y="35"/>
                    <a:pt x="477" y="35"/>
                    <a:pt x="477" y="35"/>
                  </a:cubicBezTo>
                  <a:cubicBezTo>
                    <a:pt x="477" y="34"/>
                    <a:pt x="475" y="33"/>
                    <a:pt x="474" y="32"/>
                  </a:cubicBezTo>
                  <a:cubicBezTo>
                    <a:pt x="475" y="32"/>
                    <a:pt x="475" y="32"/>
                    <a:pt x="476" y="32"/>
                  </a:cubicBezTo>
                  <a:cubicBezTo>
                    <a:pt x="475" y="31"/>
                    <a:pt x="475" y="31"/>
                    <a:pt x="475" y="31"/>
                  </a:cubicBezTo>
                  <a:cubicBezTo>
                    <a:pt x="476" y="31"/>
                    <a:pt x="476" y="31"/>
                    <a:pt x="476" y="31"/>
                  </a:cubicBezTo>
                  <a:cubicBezTo>
                    <a:pt x="475" y="31"/>
                    <a:pt x="475" y="31"/>
                    <a:pt x="475" y="31"/>
                  </a:cubicBezTo>
                  <a:cubicBezTo>
                    <a:pt x="475" y="30"/>
                    <a:pt x="475" y="30"/>
                    <a:pt x="475" y="30"/>
                  </a:cubicBezTo>
                  <a:cubicBezTo>
                    <a:pt x="475" y="30"/>
                    <a:pt x="475" y="30"/>
                    <a:pt x="475" y="30"/>
                  </a:cubicBezTo>
                  <a:cubicBezTo>
                    <a:pt x="475" y="29"/>
                    <a:pt x="473" y="29"/>
                    <a:pt x="472" y="28"/>
                  </a:cubicBezTo>
                  <a:cubicBezTo>
                    <a:pt x="473" y="27"/>
                    <a:pt x="473" y="28"/>
                    <a:pt x="474" y="28"/>
                  </a:cubicBezTo>
                  <a:cubicBezTo>
                    <a:pt x="474" y="27"/>
                    <a:pt x="473" y="27"/>
                    <a:pt x="473" y="27"/>
                  </a:cubicBezTo>
                  <a:cubicBezTo>
                    <a:pt x="473" y="27"/>
                    <a:pt x="473" y="27"/>
                    <a:pt x="473" y="27"/>
                  </a:cubicBezTo>
                  <a:cubicBezTo>
                    <a:pt x="473" y="26"/>
                    <a:pt x="473" y="26"/>
                    <a:pt x="473" y="26"/>
                  </a:cubicBezTo>
                  <a:cubicBezTo>
                    <a:pt x="474" y="26"/>
                    <a:pt x="474" y="26"/>
                    <a:pt x="475" y="26"/>
                  </a:cubicBezTo>
                  <a:cubicBezTo>
                    <a:pt x="475" y="26"/>
                    <a:pt x="474" y="26"/>
                    <a:pt x="474" y="26"/>
                  </a:cubicBezTo>
                  <a:cubicBezTo>
                    <a:pt x="475" y="25"/>
                    <a:pt x="475" y="25"/>
                    <a:pt x="475" y="25"/>
                  </a:cubicBezTo>
                  <a:cubicBezTo>
                    <a:pt x="474" y="25"/>
                    <a:pt x="474" y="25"/>
                    <a:pt x="474" y="25"/>
                  </a:cubicBezTo>
                  <a:cubicBezTo>
                    <a:pt x="475" y="25"/>
                    <a:pt x="475" y="25"/>
                    <a:pt x="476" y="25"/>
                  </a:cubicBezTo>
                  <a:cubicBezTo>
                    <a:pt x="475" y="24"/>
                    <a:pt x="475" y="24"/>
                    <a:pt x="473" y="23"/>
                  </a:cubicBezTo>
                  <a:cubicBezTo>
                    <a:pt x="473" y="23"/>
                    <a:pt x="473" y="23"/>
                    <a:pt x="473" y="23"/>
                  </a:cubicBezTo>
                  <a:cubicBezTo>
                    <a:pt x="474" y="23"/>
                    <a:pt x="474" y="23"/>
                    <a:pt x="474" y="23"/>
                  </a:cubicBezTo>
                  <a:cubicBezTo>
                    <a:pt x="474" y="23"/>
                    <a:pt x="473" y="23"/>
                    <a:pt x="473" y="23"/>
                  </a:cubicBezTo>
                  <a:moveTo>
                    <a:pt x="504" y="38"/>
                  </a:moveTo>
                  <a:cubicBezTo>
                    <a:pt x="503" y="37"/>
                    <a:pt x="501" y="36"/>
                    <a:pt x="501" y="36"/>
                  </a:cubicBezTo>
                  <a:cubicBezTo>
                    <a:pt x="500" y="36"/>
                    <a:pt x="500" y="36"/>
                    <a:pt x="500" y="36"/>
                  </a:cubicBezTo>
                  <a:cubicBezTo>
                    <a:pt x="500" y="36"/>
                    <a:pt x="500" y="36"/>
                    <a:pt x="500" y="36"/>
                  </a:cubicBezTo>
                  <a:cubicBezTo>
                    <a:pt x="501" y="37"/>
                    <a:pt x="501" y="37"/>
                    <a:pt x="501" y="37"/>
                  </a:cubicBezTo>
                  <a:cubicBezTo>
                    <a:pt x="502" y="38"/>
                    <a:pt x="502" y="38"/>
                    <a:pt x="502" y="38"/>
                  </a:cubicBezTo>
                  <a:cubicBezTo>
                    <a:pt x="503" y="39"/>
                    <a:pt x="503" y="39"/>
                    <a:pt x="503" y="39"/>
                  </a:cubicBezTo>
                  <a:cubicBezTo>
                    <a:pt x="504" y="39"/>
                    <a:pt x="504" y="39"/>
                    <a:pt x="504" y="39"/>
                  </a:cubicBezTo>
                  <a:cubicBezTo>
                    <a:pt x="504" y="39"/>
                    <a:pt x="504" y="39"/>
                    <a:pt x="504" y="39"/>
                  </a:cubicBezTo>
                  <a:cubicBezTo>
                    <a:pt x="504" y="39"/>
                    <a:pt x="504" y="39"/>
                    <a:pt x="504" y="39"/>
                  </a:cubicBezTo>
                  <a:cubicBezTo>
                    <a:pt x="504" y="38"/>
                    <a:pt x="504" y="38"/>
                    <a:pt x="504" y="38"/>
                  </a:cubicBezTo>
                  <a:cubicBezTo>
                    <a:pt x="504" y="38"/>
                    <a:pt x="504" y="38"/>
                    <a:pt x="504" y="38"/>
                  </a:cubicBezTo>
                  <a:cubicBezTo>
                    <a:pt x="504" y="38"/>
                    <a:pt x="504" y="38"/>
                    <a:pt x="504" y="38"/>
                  </a:cubicBezTo>
                  <a:cubicBezTo>
                    <a:pt x="505" y="38"/>
                    <a:pt x="505" y="38"/>
                    <a:pt x="505" y="38"/>
                  </a:cubicBezTo>
                  <a:cubicBezTo>
                    <a:pt x="505" y="38"/>
                    <a:pt x="504" y="38"/>
                    <a:pt x="504" y="38"/>
                  </a:cubicBezTo>
                  <a:moveTo>
                    <a:pt x="428" y="7"/>
                  </a:moveTo>
                  <a:cubicBezTo>
                    <a:pt x="428" y="7"/>
                    <a:pt x="428" y="7"/>
                    <a:pt x="428" y="7"/>
                  </a:cubicBezTo>
                  <a:cubicBezTo>
                    <a:pt x="428" y="7"/>
                    <a:pt x="427" y="6"/>
                    <a:pt x="426" y="6"/>
                  </a:cubicBezTo>
                  <a:cubicBezTo>
                    <a:pt x="426" y="6"/>
                    <a:pt x="426" y="6"/>
                    <a:pt x="426" y="6"/>
                  </a:cubicBezTo>
                  <a:cubicBezTo>
                    <a:pt x="426" y="6"/>
                    <a:pt x="426" y="6"/>
                    <a:pt x="426" y="6"/>
                  </a:cubicBezTo>
                  <a:cubicBezTo>
                    <a:pt x="426" y="6"/>
                    <a:pt x="426" y="6"/>
                    <a:pt x="426" y="6"/>
                  </a:cubicBezTo>
                  <a:cubicBezTo>
                    <a:pt x="427" y="7"/>
                    <a:pt x="427" y="7"/>
                    <a:pt x="427" y="7"/>
                  </a:cubicBezTo>
                  <a:cubicBezTo>
                    <a:pt x="426" y="7"/>
                    <a:pt x="426" y="7"/>
                    <a:pt x="426" y="7"/>
                  </a:cubicBezTo>
                  <a:cubicBezTo>
                    <a:pt x="426" y="7"/>
                    <a:pt x="427" y="7"/>
                    <a:pt x="427" y="7"/>
                  </a:cubicBezTo>
                  <a:cubicBezTo>
                    <a:pt x="427" y="7"/>
                    <a:pt x="427" y="7"/>
                    <a:pt x="427" y="7"/>
                  </a:cubicBezTo>
                  <a:cubicBezTo>
                    <a:pt x="427" y="7"/>
                    <a:pt x="431" y="8"/>
                    <a:pt x="431" y="8"/>
                  </a:cubicBezTo>
                  <a:cubicBezTo>
                    <a:pt x="431" y="8"/>
                    <a:pt x="431" y="8"/>
                    <a:pt x="431" y="8"/>
                  </a:cubicBezTo>
                  <a:cubicBezTo>
                    <a:pt x="431" y="8"/>
                    <a:pt x="431" y="8"/>
                    <a:pt x="429" y="7"/>
                  </a:cubicBezTo>
                  <a:cubicBezTo>
                    <a:pt x="429" y="7"/>
                    <a:pt x="429" y="7"/>
                    <a:pt x="429" y="7"/>
                  </a:cubicBezTo>
                  <a:cubicBezTo>
                    <a:pt x="428" y="7"/>
                    <a:pt x="428" y="7"/>
                    <a:pt x="428" y="7"/>
                  </a:cubicBezTo>
                  <a:moveTo>
                    <a:pt x="431" y="8"/>
                  </a:moveTo>
                  <a:cubicBezTo>
                    <a:pt x="430" y="8"/>
                    <a:pt x="430" y="8"/>
                    <a:pt x="429" y="8"/>
                  </a:cubicBezTo>
                  <a:cubicBezTo>
                    <a:pt x="429" y="8"/>
                    <a:pt x="429" y="8"/>
                    <a:pt x="428" y="8"/>
                  </a:cubicBezTo>
                  <a:cubicBezTo>
                    <a:pt x="427" y="7"/>
                    <a:pt x="426" y="7"/>
                    <a:pt x="425" y="7"/>
                  </a:cubicBezTo>
                  <a:cubicBezTo>
                    <a:pt x="424" y="6"/>
                    <a:pt x="424" y="6"/>
                    <a:pt x="424" y="6"/>
                  </a:cubicBezTo>
                  <a:cubicBezTo>
                    <a:pt x="424" y="6"/>
                    <a:pt x="424" y="6"/>
                    <a:pt x="424" y="6"/>
                  </a:cubicBezTo>
                  <a:cubicBezTo>
                    <a:pt x="424" y="6"/>
                    <a:pt x="424" y="6"/>
                    <a:pt x="424" y="7"/>
                  </a:cubicBezTo>
                  <a:cubicBezTo>
                    <a:pt x="425" y="7"/>
                    <a:pt x="425" y="7"/>
                    <a:pt x="426" y="7"/>
                  </a:cubicBezTo>
                  <a:cubicBezTo>
                    <a:pt x="425" y="7"/>
                    <a:pt x="425" y="7"/>
                    <a:pt x="425" y="7"/>
                  </a:cubicBezTo>
                  <a:cubicBezTo>
                    <a:pt x="425" y="7"/>
                    <a:pt x="426" y="7"/>
                    <a:pt x="426" y="7"/>
                  </a:cubicBezTo>
                  <a:cubicBezTo>
                    <a:pt x="426" y="7"/>
                    <a:pt x="426" y="7"/>
                    <a:pt x="426" y="7"/>
                  </a:cubicBezTo>
                  <a:cubicBezTo>
                    <a:pt x="427" y="8"/>
                    <a:pt x="427" y="8"/>
                    <a:pt x="428" y="8"/>
                  </a:cubicBezTo>
                  <a:cubicBezTo>
                    <a:pt x="428" y="8"/>
                    <a:pt x="429" y="8"/>
                    <a:pt x="430" y="9"/>
                  </a:cubicBezTo>
                  <a:cubicBezTo>
                    <a:pt x="430" y="8"/>
                    <a:pt x="430" y="8"/>
                    <a:pt x="430" y="8"/>
                  </a:cubicBezTo>
                  <a:cubicBezTo>
                    <a:pt x="429" y="8"/>
                    <a:pt x="429" y="8"/>
                    <a:pt x="429" y="8"/>
                  </a:cubicBezTo>
                  <a:cubicBezTo>
                    <a:pt x="430" y="8"/>
                    <a:pt x="430" y="8"/>
                    <a:pt x="430" y="8"/>
                  </a:cubicBezTo>
                  <a:cubicBezTo>
                    <a:pt x="430" y="8"/>
                    <a:pt x="430" y="8"/>
                    <a:pt x="430" y="8"/>
                  </a:cubicBezTo>
                  <a:cubicBezTo>
                    <a:pt x="430" y="8"/>
                    <a:pt x="430" y="8"/>
                    <a:pt x="431" y="8"/>
                  </a:cubicBezTo>
                  <a:cubicBezTo>
                    <a:pt x="431" y="8"/>
                    <a:pt x="431" y="8"/>
                    <a:pt x="431" y="8"/>
                  </a:cubicBezTo>
                  <a:moveTo>
                    <a:pt x="433" y="10"/>
                  </a:moveTo>
                  <a:cubicBezTo>
                    <a:pt x="433" y="10"/>
                    <a:pt x="432" y="9"/>
                    <a:pt x="432" y="9"/>
                  </a:cubicBezTo>
                  <a:cubicBezTo>
                    <a:pt x="432" y="9"/>
                    <a:pt x="432" y="9"/>
                    <a:pt x="432" y="9"/>
                  </a:cubicBezTo>
                  <a:cubicBezTo>
                    <a:pt x="432" y="9"/>
                    <a:pt x="432" y="9"/>
                    <a:pt x="432" y="9"/>
                  </a:cubicBezTo>
                  <a:cubicBezTo>
                    <a:pt x="432" y="9"/>
                    <a:pt x="432" y="9"/>
                    <a:pt x="432" y="9"/>
                  </a:cubicBezTo>
                  <a:cubicBezTo>
                    <a:pt x="432" y="9"/>
                    <a:pt x="432" y="9"/>
                    <a:pt x="432" y="9"/>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3" y="10"/>
                    <a:pt x="433" y="10"/>
                    <a:pt x="433" y="10"/>
                  </a:cubicBezTo>
                  <a:cubicBezTo>
                    <a:pt x="434" y="10"/>
                    <a:pt x="434" y="10"/>
                    <a:pt x="434" y="10"/>
                  </a:cubicBezTo>
                  <a:cubicBezTo>
                    <a:pt x="434" y="10"/>
                    <a:pt x="434" y="10"/>
                    <a:pt x="434" y="10"/>
                  </a:cubicBezTo>
                  <a:cubicBezTo>
                    <a:pt x="433" y="10"/>
                    <a:pt x="433" y="10"/>
                    <a:pt x="433" y="10"/>
                  </a:cubicBezTo>
                  <a:cubicBezTo>
                    <a:pt x="433" y="10"/>
                    <a:pt x="433" y="10"/>
                    <a:pt x="433" y="10"/>
                  </a:cubicBezTo>
                  <a:moveTo>
                    <a:pt x="430" y="9"/>
                  </a:moveTo>
                  <a:cubicBezTo>
                    <a:pt x="429" y="9"/>
                    <a:pt x="429" y="9"/>
                    <a:pt x="429" y="9"/>
                  </a:cubicBezTo>
                  <a:cubicBezTo>
                    <a:pt x="428" y="8"/>
                    <a:pt x="428" y="8"/>
                    <a:pt x="428" y="8"/>
                  </a:cubicBezTo>
                  <a:cubicBezTo>
                    <a:pt x="428" y="8"/>
                    <a:pt x="428" y="8"/>
                    <a:pt x="427" y="8"/>
                  </a:cubicBezTo>
                  <a:cubicBezTo>
                    <a:pt x="427" y="8"/>
                    <a:pt x="427" y="8"/>
                    <a:pt x="427" y="8"/>
                  </a:cubicBezTo>
                  <a:cubicBezTo>
                    <a:pt x="428" y="9"/>
                    <a:pt x="428" y="9"/>
                    <a:pt x="428" y="9"/>
                  </a:cubicBezTo>
                  <a:cubicBezTo>
                    <a:pt x="428" y="9"/>
                    <a:pt x="428" y="9"/>
                    <a:pt x="428" y="9"/>
                  </a:cubicBezTo>
                  <a:cubicBezTo>
                    <a:pt x="429" y="9"/>
                    <a:pt x="429" y="10"/>
                    <a:pt x="430" y="10"/>
                  </a:cubicBezTo>
                  <a:cubicBezTo>
                    <a:pt x="431" y="10"/>
                    <a:pt x="431" y="10"/>
                    <a:pt x="431" y="10"/>
                  </a:cubicBezTo>
                  <a:cubicBezTo>
                    <a:pt x="430" y="9"/>
                    <a:pt x="429" y="9"/>
                    <a:pt x="429" y="9"/>
                  </a:cubicBezTo>
                  <a:cubicBezTo>
                    <a:pt x="430" y="10"/>
                    <a:pt x="431" y="10"/>
                    <a:pt x="432" y="10"/>
                  </a:cubicBezTo>
                  <a:cubicBezTo>
                    <a:pt x="431" y="10"/>
                    <a:pt x="431" y="10"/>
                    <a:pt x="431" y="10"/>
                  </a:cubicBezTo>
                  <a:cubicBezTo>
                    <a:pt x="432" y="10"/>
                    <a:pt x="432" y="10"/>
                    <a:pt x="432" y="10"/>
                  </a:cubicBezTo>
                  <a:cubicBezTo>
                    <a:pt x="431" y="10"/>
                    <a:pt x="430" y="9"/>
                    <a:pt x="429" y="9"/>
                  </a:cubicBezTo>
                  <a:cubicBezTo>
                    <a:pt x="430" y="9"/>
                    <a:pt x="430" y="9"/>
                    <a:pt x="430" y="9"/>
                  </a:cubicBezTo>
                  <a:moveTo>
                    <a:pt x="425" y="7"/>
                  </a:moveTo>
                  <a:cubicBezTo>
                    <a:pt x="424" y="7"/>
                    <a:pt x="424" y="7"/>
                    <a:pt x="424" y="7"/>
                  </a:cubicBezTo>
                  <a:cubicBezTo>
                    <a:pt x="423" y="7"/>
                    <a:pt x="423" y="7"/>
                    <a:pt x="423" y="6"/>
                  </a:cubicBezTo>
                  <a:cubicBezTo>
                    <a:pt x="422" y="6"/>
                    <a:pt x="422" y="6"/>
                    <a:pt x="422" y="6"/>
                  </a:cubicBezTo>
                  <a:cubicBezTo>
                    <a:pt x="422" y="7"/>
                    <a:pt x="422" y="7"/>
                    <a:pt x="422" y="7"/>
                  </a:cubicBezTo>
                  <a:cubicBezTo>
                    <a:pt x="422" y="7"/>
                    <a:pt x="422" y="7"/>
                    <a:pt x="419" y="6"/>
                  </a:cubicBezTo>
                  <a:cubicBezTo>
                    <a:pt x="419" y="5"/>
                    <a:pt x="418" y="5"/>
                    <a:pt x="418" y="5"/>
                  </a:cubicBezTo>
                  <a:cubicBezTo>
                    <a:pt x="418" y="5"/>
                    <a:pt x="418" y="5"/>
                    <a:pt x="418" y="5"/>
                  </a:cubicBezTo>
                  <a:cubicBezTo>
                    <a:pt x="418" y="5"/>
                    <a:pt x="418" y="5"/>
                    <a:pt x="418" y="5"/>
                  </a:cubicBezTo>
                  <a:cubicBezTo>
                    <a:pt x="418" y="5"/>
                    <a:pt x="418" y="5"/>
                    <a:pt x="418" y="5"/>
                  </a:cubicBezTo>
                  <a:cubicBezTo>
                    <a:pt x="418" y="6"/>
                    <a:pt x="418" y="6"/>
                    <a:pt x="418" y="6"/>
                  </a:cubicBezTo>
                  <a:cubicBezTo>
                    <a:pt x="419" y="6"/>
                    <a:pt x="420" y="6"/>
                    <a:pt x="421" y="7"/>
                  </a:cubicBezTo>
                  <a:cubicBezTo>
                    <a:pt x="420" y="6"/>
                    <a:pt x="420" y="6"/>
                    <a:pt x="420" y="6"/>
                  </a:cubicBezTo>
                  <a:cubicBezTo>
                    <a:pt x="420" y="6"/>
                    <a:pt x="420" y="6"/>
                    <a:pt x="420" y="6"/>
                  </a:cubicBezTo>
                  <a:cubicBezTo>
                    <a:pt x="420" y="6"/>
                    <a:pt x="420" y="6"/>
                    <a:pt x="420" y="6"/>
                  </a:cubicBezTo>
                  <a:cubicBezTo>
                    <a:pt x="420" y="6"/>
                    <a:pt x="420" y="6"/>
                    <a:pt x="420" y="6"/>
                  </a:cubicBezTo>
                  <a:cubicBezTo>
                    <a:pt x="420" y="7"/>
                    <a:pt x="421" y="7"/>
                    <a:pt x="421" y="7"/>
                  </a:cubicBezTo>
                  <a:cubicBezTo>
                    <a:pt x="421" y="7"/>
                    <a:pt x="421" y="7"/>
                    <a:pt x="421" y="7"/>
                  </a:cubicBezTo>
                  <a:cubicBezTo>
                    <a:pt x="422" y="7"/>
                    <a:pt x="422" y="7"/>
                    <a:pt x="422" y="7"/>
                  </a:cubicBezTo>
                  <a:cubicBezTo>
                    <a:pt x="423" y="7"/>
                    <a:pt x="423" y="8"/>
                    <a:pt x="424"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4" y="9"/>
                  </a:cubicBezTo>
                  <a:cubicBezTo>
                    <a:pt x="424" y="9"/>
                    <a:pt x="424" y="9"/>
                    <a:pt x="424" y="9"/>
                  </a:cubicBezTo>
                  <a:cubicBezTo>
                    <a:pt x="425" y="9"/>
                    <a:pt x="425" y="9"/>
                    <a:pt x="425" y="9"/>
                  </a:cubicBezTo>
                  <a:cubicBezTo>
                    <a:pt x="425" y="9"/>
                    <a:pt x="425" y="9"/>
                    <a:pt x="425" y="9"/>
                  </a:cubicBezTo>
                  <a:cubicBezTo>
                    <a:pt x="425" y="9"/>
                    <a:pt x="425" y="9"/>
                    <a:pt x="425" y="9"/>
                  </a:cubicBezTo>
                  <a:cubicBezTo>
                    <a:pt x="425" y="9"/>
                    <a:pt x="424" y="9"/>
                    <a:pt x="423"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3" y="8"/>
                  </a:cubicBezTo>
                  <a:cubicBezTo>
                    <a:pt x="423" y="7"/>
                    <a:pt x="423" y="7"/>
                    <a:pt x="423" y="7"/>
                  </a:cubicBezTo>
                  <a:cubicBezTo>
                    <a:pt x="424" y="8"/>
                    <a:pt x="424" y="8"/>
                    <a:pt x="425" y="8"/>
                  </a:cubicBezTo>
                  <a:cubicBezTo>
                    <a:pt x="425" y="8"/>
                    <a:pt x="425" y="8"/>
                    <a:pt x="425" y="8"/>
                  </a:cubicBezTo>
                  <a:cubicBezTo>
                    <a:pt x="422" y="7"/>
                    <a:pt x="422" y="7"/>
                    <a:pt x="422" y="7"/>
                  </a:cubicBezTo>
                  <a:cubicBezTo>
                    <a:pt x="423" y="7"/>
                    <a:pt x="423" y="7"/>
                    <a:pt x="423" y="7"/>
                  </a:cubicBezTo>
                  <a:cubicBezTo>
                    <a:pt x="425" y="7"/>
                    <a:pt x="425" y="7"/>
                    <a:pt x="425" y="7"/>
                  </a:cubicBezTo>
                  <a:cubicBezTo>
                    <a:pt x="425" y="7"/>
                    <a:pt x="425" y="7"/>
                    <a:pt x="425" y="7"/>
                  </a:cubicBezTo>
                  <a:moveTo>
                    <a:pt x="421" y="8"/>
                  </a:moveTo>
                  <a:cubicBezTo>
                    <a:pt x="420" y="8"/>
                    <a:pt x="420" y="8"/>
                    <a:pt x="419" y="7"/>
                  </a:cubicBezTo>
                  <a:cubicBezTo>
                    <a:pt x="419" y="7"/>
                    <a:pt x="419" y="7"/>
                    <a:pt x="419" y="7"/>
                  </a:cubicBezTo>
                  <a:cubicBezTo>
                    <a:pt x="418" y="7"/>
                    <a:pt x="417" y="7"/>
                    <a:pt x="417" y="7"/>
                  </a:cubicBezTo>
                  <a:cubicBezTo>
                    <a:pt x="416" y="6"/>
                    <a:pt x="416" y="6"/>
                    <a:pt x="416" y="6"/>
                  </a:cubicBezTo>
                  <a:cubicBezTo>
                    <a:pt x="416" y="6"/>
                    <a:pt x="416" y="6"/>
                    <a:pt x="416" y="6"/>
                  </a:cubicBezTo>
                  <a:cubicBezTo>
                    <a:pt x="416" y="6"/>
                    <a:pt x="416" y="6"/>
                    <a:pt x="416" y="6"/>
                  </a:cubicBezTo>
                  <a:cubicBezTo>
                    <a:pt x="416" y="6"/>
                    <a:pt x="416" y="6"/>
                    <a:pt x="416" y="6"/>
                  </a:cubicBezTo>
                  <a:cubicBezTo>
                    <a:pt x="416" y="7"/>
                    <a:pt x="416" y="7"/>
                    <a:pt x="416" y="7"/>
                  </a:cubicBezTo>
                  <a:cubicBezTo>
                    <a:pt x="416" y="7"/>
                    <a:pt x="417" y="7"/>
                    <a:pt x="417" y="7"/>
                  </a:cubicBezTo>
                  <a:cubicBezTo>
                    <a:pt x="417" y="7"/>
                    <a:pt x="417" y="7"/>
                    <a:pt x="416" y="7"/>
                  </a:cubicBezTo>
                  <a:cubicBezTo>
                    <a:pt x="416" y="7"/>
                    <a:pt x="416" y="7"/>
                    <a:pt x="416" y="7"/>
                  </a:cubicBezTo>
                  <a:cubicBezTo>
                    <a:pt x="417" y="7"/>
                    <a:pt x="417" y="7"/>
                    <a:pt x="417" y="7"/>
                  </a:cubicBezTo>
                  <a:cubicBezTo>
                    <a:pt x="416" y="7"/>
                    <a:pt x="416" y="7"/>
                    <a:pt x="416" y="7"/>
                  </a:cubicBezTo>
                  <a:cubicBezTo>
                    <a:pt x="416" y="7"/>
                    <a:pt x="416" y="7"/>
                    <a:pt x="415" y="7"/>
                  </a:cubicBezTo>
                  <a:cubicBezTo>
                    <a:pt x="416" y="8"/>
                    <a:pt x="416" y="8"/>
                    <a:pt x="416" y="8"/>
                  </a:cubicBezTo>
                  <a:cubicBezTo>
                    <a:pt x="416" y="8"/>
                    <a:pt x="415" y="7"/>
                    <a:pt x="415" y="7"/>
                  </a:cubicBezTo>
                  <a:cubicBezTo>
                    <a:pt x="414" y="7"/>
                    <a:pt x="414" y="7"/>
                    <a:pt x="414" y="7"/>
                  </a:cubicBezTo>
                  <a:cubicBezTo>
                    <a:pt x="416" y="8"/>
                    <a:pt x="417" y="9"/>
                    <a:pt x="417" y="8"/>
                  </a:cubicBezTo>
                  <a:cubicBezTo>
                    <a:pt x="417" y="8"/>
                    <a:pt x="417" y="8"/>
                    <a:pt x="417" y="8"/>
                  </a:cubicBezTo>
                  <a:cubicBezTo>
                    <a:pt x="417" y="8"/>
                    <a:pt x="417" y="8"/>
                    <a:pt x="417" y="8"/>
                  </a:cubicBezTo>
                  <a:cubicBezTo>
                    <a:pt x="417" y="8"/>
                    <a:pt x="417" y="8"/>
                    <a:pt x="417" y="8"/>
                  </a:cubicBezTo>
                  <a:cubicBezTo>
                    <a:pt x="417" y="8"/>
                    <a:pt x="418" y="8"/>
                    <a:pt x="418" y="8"/>
                  </a:cubicBezTo>
                  <a:cubicBezTo>
                    <a:pt x="418" y="8"/>
                    <a:pt x="418" y="8"/>
                    <a:pt x="418" y="8"/>
                  </a:cubicBezTo>
                  <a:cubicBezTo>
                    <a:pt x="419" y="8"/>
                    <a:pt x="419" y="8"/>
                    <a:pt x="420" y="9"/>
                  </a:cubicBezTo>
                  <a:cubicBezTo>
                    <a:pt x="419" y="9"/>
                    <a:pt x="419" y="9"/>
                    <a:pt x="419" y="9"/>
                  </a:cubicBezTo>
                  <a:cubicBezTo>
                    <a:pt x="420" y="9"/>
                    <a:pt x="420" y="9"/>
                    <a:pt x="420" y="9"/>
                  </a:cubicBezTo>
                  <a:cubicBezTo>
                    <a:pt x="421" y="9"/>
                    <a:pt x="421" y="10"/>
                    <a:pt x="422" y="10"/>
                  </a:cubicBezTo>
                  <a:cubicBezTo>
                    <a:pt x="424" y="10"/>
                    <a:pt x="424" y="10"/>
                    <a:pt x="424" y="10"/>
                  </a:cubicBezTo>
                  <a:cubicBezTo>
                    <a:pt x="424" y="10"/>
                    <a:pt x="423" y="9"/>
                    <a:pt x="421" y="9"/>
                  </a:cubicBezTo>
                  <a:cubicBezTo>
                    <a:pt x="421" y="9"/>
                    <a:pt x="421" y="9"/>
                    <a:pt x="421" y="9"/>
                  </a:cubicBezTo>
                  <a:cubicBezTo>
                    <a:pt x="421" y="9"/>
                    <a:pt x="421" y="9"/>
                    <a:pt x="422" y="9"/>
                  </a:cubicBezTo>
                  <a:cubicBezTo>
                    <a:pt x="422" y="9"/>
                    <a:pt x="422" y="9"/>
                    <a:pt x="422" y="9"/>
                  </a:cubicBezTo>
                  <a:cubicBezTo>
                    <a:pt x="422" y="9"/>
                    <a:pt x="422" y="9"/>
                    <a:pt x="422" y="9"/>
                  </a:cubicBezTo>
                  <a:cubicBezTo>
                    <a:pt x="422" y="8"/>
                    <a:pt x="421" y="8"/>
                    <a:pt x="421" y="8"/>
                  </a:cubicBezTo>
                  <a:moveTo>
                    <a:pt x="399" y="10"/>
                  </a:moveTo>
                  <a:cubicBezTo>
                    <a:pt x="399" y="9"/>
                    <a:pt x="399" y="9"/>
                    <a:pt x="399" y="9"/>
                  </a:cubicBezTo>
                  <a:cubicBezTo>
                    <a:pt x="398" y="9"/>
                    <a:pt x="398" y="9"/>
                    <a:pt x="398" y="9"/>
                  </a:cubicBezTo>
                  <a:cubicBezTo>
                    <a:pt x="397" y="9"/>
                    <a:pt x="397" y="9"/>
                    <a:pt x="397" y="9"/>
                  </a:cubicBezTo>
                  <a:cubicBezTo>
                    <a:pt x="397" y="9"/>
                    <a:pt x="397" y="9"/>
                    <a:pt x="397" y="9"/>
                  </a:cubicBezTo>
                  <a:cubicBezTo>
                    <a:pt x="397" y="9"/>
                    <a:pt x="397" y="9"/>
                    <a:pt x="397" y="9"/>
                  </a:cubicBezTo>
                  <a:cubicBezTo>
                    <a:pt x="396" y="8"/>
                    <a:pt x="395" y="8"/>
                    <a:pt x="395" y="8"/>
                  </a:cubicBezTo>
                  <a:cubicBezTo>
                    <a:pt x="395" y="9"/>
                    <a:pt x="395" y="9"/>
                    <a:pt x="394" y="9"/>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3" y="8"/>
                    <a:pt x="393" y="8"/>
                    <a:pt x="393" y="8"/>
                  </a:cubicBezTo>
                  <a:cubicBezTo>
                    <a:pt x="393" y="8"/>
                    <a:pt x="393" y="8"/>
                    <a:pt x="393" y="8"/>
                  </a:cubicBezTo>
                  <a:cubicBezTo>
                    <a:pt x="393" y="9"/>
                    <a:pt x="393" y="9"/>
                    <a:pt x="393" y="9"/>
                  </a:cubicBezTo>
                  <a:cubicBezTo>
                    <a:pt x="393" y="9"/>
                    <a:pt x="393" y="9"/>
                    <a:pt x="393" y="9"/>
                  </a:cubicBezTo>
                  <a:cubicBezTo>
                    <a:pt x="393" y="9"/>
                    <a:pt x="392" y="8"/>
                    <a:pt x="392" y="8"/>
                  </a:cubicBezTo>
                  <a:cubicBezTo>
                    <a:pt x="392" y="8"/>
                    <a:pt x="390" y="8"/>
                    <a:pt x="389" y="8"/>
                  </a:cubicBezTo>
                  <a:cubicBezTo>
                    <a:pt x="389" y="8"/>
                    <a:pt x="388" y="9"/>
                    <a:pt x="390" y="9"/>
                  </a:cubicBezTo>
                  <a:cubicBezTo>
                    <a:pt x="390" y="9"/>
                    <a:pt x="390" y="9"/>
                    <a:pt x="390" y="9"/>
                  </a:cubicBezTo>
                  <a:cubicBezTo>
                    <a:pt x="391" y="9"/>
                    <a:pt x="391" y="9"/>
                    <a:pt x="391" y="9"/>
                  </a:cubicBezTo>
                  <a:cubicBezTo>
                    <a:pt x="391" y="9"/>
                    <a:pt x="391" y="9"/>
                    <a:pt x="392" y="9"/>
                  </a:cubicBezTo>
                  <a:cubicBezTo>
                    <a:pt x="392" y="9"/>
                    <a:pt x="392" y="10"/>
                    <a:pt x="393" y="10"/>
                  </a:cubicBezTo>
                  <a:cubicBezTo>
                    <a:pt x="392" y="10"/>
                    <a:pt x="391" y="10"/>
                    <a:pt x="391" y="10"/>
                  </a:cubicBezTo>
                  <a:cubicBezTo>
                    <a:pt x="391" y="10"/>
                    <a:pt x="391" y="10"/>
                    <a:pt x="391" y="10"/>
                  </a:cubicBezTo>
                  <a:cubicBezTo>
                    <a:pt x="391" y="11"/>
                    <a:pt x="392" y="11"/>
                    <a:pt x="392" y="11"/>
                  </a:cubicBezTo>
                  <a:cubicBezTo>
                    <a:pt x="393" y="11"/>
                    <a:pt x="393" y="11"/>
                    <a:pt x="394" y="11"/>
                  </a:cubicBezTo>
                  <a:cubicBezTo>
                    <a:pt x="394" y="11"/>
                    <a:pt x="394" y="11"/>
                    <a:pt x="394" y="11"/>
                  </a:cubicBezTo>
                  <a:cubicBezTo>
                    <a:pt x="395" y="11"/>
                    <a:pt x="395" y="11"/>
                    <a:pt x="395" y="11"/>
                  </a:cubicBezTo>
                  <a:cubicBezTo>
                    <a:pt x="396" y="12"/>
                    <a:pt x="396" y="12"/>
                    <a:pt x="396" y="12"/>
                  </a:cubicBezTo>
                  <a:cubicBezTo>
                    <a:pt x="397" y="12"/>
                    <a:pt x="397" y="11"/>
                    <a:pt x="397" y="11"/>
                  </a:cubicBezTo>
                  <a:cubicBezTo>
                    <a:pt x="398" y="11"/>
                    <a:pt x="398" y="11"/>
                    <a:pt x="399" y="11"/>
                  </a:cubicBezTo>
                  <a:cubicBezTo>
                    <a:pt x="398" y="11"/>
                    <a:pt x="398" y="11"/>
                    <a:pt x="398" y="11"/>
                  </a:cubicBezTo>
                  <a:cubicBezTo>
                    <a:pt x="398" y="10"/>
                    <a:pt x="398" y="10"/>
                    <a:pt x="398" y="10"/>
                  </a:cubicBezTo>
                  <a:cubicBezTo>
                    <a:pt x="398" y="10"/>
                    <a:pt x="399" y="10"/>
                    <a:pt x="399" y="10"/>
                  </a:cubicBezTo>
                  <a:moveTo>
                    <a:pt x="390" y="11"/>
                  </a:moveTo>
                  <a:cubicBezTo>
                    <a:pt x="390" y="11"/>
                    <a:pt x="390" y="11"/>
                    <a:pt x="390" y="11"/>
                  </a:cubicBezTo>
                  <a:cubicBezTo>
                    <a:pt x="390" y="11"/>
                    <a:pt x="390" y="11"/>
                    <a:pt x="390" y="11"/>
                  </a:cubicBezTo>
                  <a:cubicBezTo>
                    <a:pt x="390" y="11"/>
                    <a:pt x="390" y="11"/>
                    <a:pt x="390" y="11"/>
                  </a:cubicBezTo>
                  <a:cubicBezTo>
                    <a:pt x="390" y="11"/>
                    <a:pt x="390" y="11"/>
                    <a:pt x="390" y="11"/>
                  </a:cubicBezTo>
                  <a:moveTo>
                    <a:pt x="401" y="18"/>
                  </a:moveTo>
                  <a:cubicBezTo>
                    <a:pt x="401" y="17"/>
                    <a:pt x="401" y="17"/>
                    <a:pt x="401" y="17"/>
                  </a:cubicBezTo>
                  <a:cubicBezTo>
                    <a:pt x="401" y="17"/>
                    <a:pt x="401" y="17"/>
                    <a:pt x="399" y="17"/>
                  </a:cubicBezTo>
                  <a:cubicBezTo>
                    <a:pt x="398" y="16"/>
                    <a:pt x="398" y="16"/>
                    <a:pt x="398" y="16"/>
                  </a:cubicBezTo>
                  <a:cubicBezTo>
                    <a:pt x="398" y="15"/>
                    <a:pt x="397" y="15"/>
                    <a:pt x="396" y="15"/>
                  </a:cubicBezTo>
                  <a:cubicBezTo>
                    <a:pt x="396" y="15"/>
                    <a:pt x="396" y="14"/>
                    <a:pt x="395" y="14"/>
                  </a:cubicBezTo>
                  <a:cubicBezTo>
                    <a:pt x="395" y="14"/>
                    <a:pt x="395" y="14"/>
                    <a:pt x="394" y="13"/>
                  </a:cubicBezTo>
                  <a:cubicBezTo>
                    <a:pt x="394" y="13"/>
                    <a:pt x="394" y="13"/>
                    <a:pt x="393" y="13"/>
                  </a:cubicBezTo>
                  <a:cubicBezTo>
                    <a:pt x="393" y="13"/>
                    <a:pt x="393" y="12"/>
                    <a:pt x="392" y="12"/>
                  </a:cubicBezTo>
                  <a:cubicBezTo>
                    <a:pt x="392" y="12"/>
                    <a:pt x="392" y="12"/>
                    <a:pt x="392" y="12"/>
                  </a:cubicBezTo>
                  <a:cubicBezTo>
                    <a:pt x="392" y="12"/>
                    <a:pt x="392" y="12"/>
                    <a:pt x="391" y="12"/>
                  </a:cubicBezTo>
                  <a:cubicBezTo>
                    <a:pt x="390" y="12"/>
                    <a:pt x="390" y="12"/>
                    <a:pt x="390" y="12"/>
                  </a:cubicBezTo>
                  <a:cubicBezTo>
                    <a:pt x="390" y="11"/>
                    <a:pt x="390" y="11"/>
                    <a:pt x="390" y="11"/>
                  </a:cubicBezTo>
                  <a:cubicBezTo>
                    <a:pt x="389" y="11"/>
                    <a:pt x="389" y="11"/>
                    <a:pt x="389" y="11"/>
                  </a:cubicBezTo>
                  <a:cubicBezTo>
                    <a:pt x="389" y="10"/>
                    <a:pt x="389" y="10"/>
                    <a:pt x="389" y="10"/>
                  </a:cubicBezTo>
                  <a:cubicBezTo>
                    <a:pt x="388" y="10"/>
                    <a:pt x="387" y="9"/>
                    <a:pt x="387" y="9"/>
                  </a:cubicBezTo>
                  <a:cubicBezTo>
                    <a:pt x="387" y="9"/>
                    <a:pt x="387" y="9"/>
                    <a:pt x="387" y="9"/>
                  </a:cubicBezTo>
                  <a:cubicBezTo>
                    <a:pt x="386" y="9"/>
                    <a:pt x="386" y="9"/>
                    <a:pt x="386" y="10"/>
                  </a:cubicBezTo>
                  <a:cubicBezTo>
                    <a:pt x="386" y="10"/>
                    <a:pt x="386" y="10"/>
                    <a:pt x="386" y="10"/>
                  </a:cubicBezTo>
                  <a:cubicBezTo>
                    <a:pt x="386" y="11"/>
                    <a:pt x="387" y="11"/>
                    <a:pt x="387" y="11"/>
                  </a:cubicBezTo>
                  <a:cubicBezTo>
                    <a:pt x="386" y="12"/>
                    <a:pt x="386" y="12"/>
                    <a:pt x="386" y="12"/>
                  </a:cubicBezTo>
                  <a:cubicBezTo>
                    <a:pt x="385" y="11"/>
                    <a:pt x="385" y="11"/>
                    <a:pt x="385" y="11"/>
                  </a:cubicBezTo>
                  <a:cubicBezTo>
                    <a:pt x="385" y="11"/>
                    <a:pt x="385" y="11"/>
                    <a:pt x="385" y="11"/>
                  </a:cubicBezTo>
                  <a:cubicBezTo>
                    <a:pt x="385" y="10"/>
                    <a:pt x="385" y="10"/>
                    <a:pt x="385" y="10"/>
                  </a:cubicBezTo>
                  <a:cubicBezTo>
                    <a:pt x="385" y="10"/>
                    <a:pt x="385" y="10"/>
                    <a:pt x="385" y="10"/>
                  </a:cubicBezTo>
                  <a:cubicBezTo>
                    <a:pt x="385" y="10"/>
                    <a:pt x="385" y="10"/>
                    <a:pt x="385" y="10"/>
                  </a:cubicBezTo>
                  <a:cubicBezTo>
                    <a:pt x="385" y="9"/>
                    <a:pt x="385" y="9"/>
                    <a:pt x="385" y="9"/>
                  </a:cubicBezTo>
                  <a:cubicBezTo>
                    <a:pt x="384" y="10"/>
                    <a:pt x="384" y="10"/>
                    <a:pt x="384" y="10"/>
                  </a:cubicBezTo>
                  <a:cubicBezTo>
                    <a:pt x="383" y="10"/>
                    <a:pt x="383" y="10"/>
                    <a:pt x="383" y="10"/>
                  </a:cubicBezTo>
                  <a:cubicBezTo>
                    <a:pt x="383" y="10"/>
                    <a:pt x="383" y="10"/>
                    <a:pt x="383" y="10"/>
                  </a:cubicBezTo>
                  <a:cubicBezTo>
                    <a:pt x="383" y="9"/>
                    <a:pt x="383" y="9"/>
                    <a:pt x="383" y="9"/>
                  </a:cubicBezTo>
                  <a:cubicBezTo>
                    <a:pt x="383" y="9"/>
                    <a:pt x="383" y="9"/>
                    <a:pt x="383" y="9"/>
                  </a:cubicBezTo>
                  <a:cubicBezTo>
                    <a:pt x="383" y="9"/>
                    <a:pt x="383" y="9"/>
                    <a:pt x="382" y="10"/>
                  </a:cubicBezTo>
                  <a:cubicBezTo>
                    <a:pt x="382" y="10"/>
                    <a:pt x="381" y="10"/>
                    <a:pt x="381" y="10"/>
                  </a:cubicBezTo>
                  <a:cubicBezTo>
                    <a:pt x="378" y="10"/>
                    <a:pt x="380" y="11"/>
                    <a:pt x="380" y="11"/>
                  </a:cubicBezTo>
                  <a:cubicBezTo>
                    <a:pt x="380" y="11"/>
                    <a:pt x="381" y="11"/>
                    <a:pt x="381" y="11"/>
                  </a:cubicBezTo>
                  <a:cubicBezTo>
                    <a:pt x="381" y="11"/>
                    <a:pt x="381" y="12"/>
                    <a:pt x="381" y="12"/>
                  </a:cubicBezTo>
                  <a:cubicBezTo>
                    <a:pt x="380" y="13"/>
                    <a:pt x="381" y="13"/>
                    <a:pt x="381" y="14"/>
                  </a:cubicBezTo>
                  <a:cubicBezTo>
                    <a:pt x="380" y="14"/>
                    <a:pt x="380" y="12"/>
                    <a:pt x="379" y="12"/>
                  </a:cubicBezTo>
                  <a:cubicBezTo>
                    <a:pt x="379" y="13"/>
                    <a:pt x="379" y="13"/>
                    <a:pt x="379" y="14"/>
                  </a:cubicBezTo>
                  <a:cubicBezTo>
                    <a:pt x="380" y="15"/>
                    <a:pt x="381" y="15"/>
                    <a:pt x="381" y="15"/>
                  </a:cubicBezTo>
                  <a:cubicBezTo>
                    <a:pt x="381" y="14"/>
                    <a:pt x="381" y="14"/>
                    <a:pt x="381" y="14"/>
                  </a:cubicBezTo>
                  <a:cubicBezTo>
                    <a:pt x="381" y="14"/>
                    <a:pt x="381" y="14"/>
                    <a:pt x="381" y="14"/>
                  </a:cubicBezTo>
                  <a:cubicBezTo>
                    <a:pt x="382" y="15"/>
                    <a:pt x="382" y="15"/>
                    <a:pt x="382" y="15"/>
                  </a:cubicBezTo>
                  <a:cubicBezTo>
                    <a:pt x="382" y="15"/>
                    <a:pt x="382" y="15"/>
                    <a:pt x="383" y="15"/>
                  </a:cubicBezTo>
                  <a:cubicBezTo>
                    <a:pt x="383" y="15"/>
                    <a:pt x="383" y="15"/>
                    <a:pt x="383" y="15"/>
                  </a:cubicBezTo>
                  <a:cubicBezTo>
                    <a:pt x="384" y="15"/>
                    <a:pt x="384" y="14"/>
                    <a:pt x="384" y="14"/>
                  </a:cubicBezTo>
                  <a:cubicBezTo>
                    <a:pt x="384" y="14"/>
                    <a:pt x="384" y="14"/>
                    <a:pt x="385" y="14"/>
                  </a:cubicBezTo>
                  <a:cubicBezTo>
                    <a:pt x="385" y="14"/>
                    <a:pt x="385" y="14"/>
                    <a:pt x="385" y="14"/>
                  </a:cubicBezTo>
                  <a:cubicBezTo>
                    <a:pt x="385" y="13"/>
                    <a:pt x="385" y="13"/>
                    <a:pt x="385" y="13"/>
                  </a:cubicBezTo>
                  <a:cubicBezTo>
                    <a:pt x="385" y="13"/>
                    <a:pt x="385" y="13"/>
                    <a:pt x="385" y="13"/>
                  </a:cubicBezTo>
                  <a:cubicBezTo>
                    <a:pt x="385" y="13"/>
                    <a:pt x="385" y="13"/>
                    <a:pt x="385" y="14"/>
                  </a:cubicBezTo>
                  <a:cubicBezTo>
                    <a:pt x="386" y="14"/>
                    <a:pt x="386" y="14"/>
                    <a:pt x="387" y="14"/>
                  </a:cubicBezTo>
                  <a:cubicBezTo>
                    <a:pt x="387" y="14"/>
                    <a:pt x="387" y="14"/>
                    <a:pt x="387" y="14"/>
                  </a:cubicBezTo>
                  <a:cubicBezTo>
                    <a:pt x="388" y="14"/>
                    <a:pt x="388" y="14"/>
                    <a:pt x="388" y="14"/>
                  </a:cubicBezTo>
                  <a:cubicBezTo>
                    <a:pt x="388" y="15"/>
                    <a:pt x="388" y="15"/>
                    <a:pt x="388" y="15"/>
                  </a:cubicBezTo>
                  <a:cubicBezTo>
                    <a:pt x="388" y="15"/>
                    <a:pt x="388" y="15"/>
                    <a:pt x="388" y="15"/>
                  </a:cubicBezTo>
                  <a:cubicBezTo>
                    <a:pt x="388" y="15"/>
                    <a:pt x="388" y="15"/>
                    <a:pt x="387" y="15"/>
                  </a:cubicBezTo>
                  <a:cubicBezTo>
                    <a:pt x="387" y="15"/>
                    <a:pt x="387" y="15"/>
                    <a:pt x="387" y="15"/>
                  </a:cubicBezTo>
                  <a:cubicBezTo>
                    <a:pt x="387" y="15"/>
                    <a:pt x="383" y="15"/>
                    <a:pt x="383" y="16"/>
                  </a:cubicBezTo>
                  <a:cubicBezTo>
                    <a:pt x="383" y="17"/>
                    <a:pt x="383" y="17"/>
                    <a:pt x="383" y="17"/>
                  </a:cubicBezTo>
                  <a:cubicBezTo>
                    <a:pt x="384" y="17"/>
                    <a:pt x="384" y="17"/>
                    <a:pt x="384" y="17"/>
                  </a:cubicBezTo>
                  <a:cubicBezTo>
                    <a:pt x="384" y="17"/>
                    <a:pt x="384" y="17"/>
                    <a:pt x="384" y="17"/>
                  </a:cubicBezTo>
                  <a:cubicBezTo>
                    <a:pt x="385" y="17"/>
                    <a:pt x="385" y="17"/>
                    <a:pt x="386" y="17"/>
                  </a:cubicBezTo>
                  <a:cubicBezTo>
                    <a:pt x="386" y="17"/>
                    <a:pt x="387" y="16"/>
                    <a:pt x="387" y="16"/>
                  </a:cubicBezTo>
                  <a:cubicBezTo>
                    <a:pt x="387" y="16"/>
                    <a:pt x="387" y="16"/>
                    <a:pt x="387" y="16"/>
                  </a:cubicBezTo>
                  <a:cubicBezTo>
                    <a:pt x="387" y="16"/>
                    <a:pt x="387" y="16"/>
                    <a:pt x="388" y="16"/>
                  </a:cubicBezTo>
                  <a:cubicBezTo>
                    <a:pt x="387" y="17"/>
                    <a:pt x="387" y="17"/>
                    <a:pt x="387" y="17"/>
                  </a:cubicBezTo>
                  <a:cubicBezTo>
                    <a:pt x="386" y="18"/>
                    <a:pt x="386" y="18"/>
                    <a:pt x="386" y="18"/>
                  </a:cubicBezTo>
                  <a:cubicBezTo>
                    <a:pt x="386" y="18"/>
                    <a:pt x="386" y="18"/>
                    <a:pt x="386" y="18"/>
                  </a:cubicBezTo>
                  <a:cubicBezTo>
                    <a:pt x="383" y="17"/>
                    <a:pt x="383" y="18"/>
                    <a:pt x="384" y="19"/>
                  </a:cubicBezTo>
                  <a:cubicBezTo>
                    <a:pt x="384" y="19"/>
                    <a:pt x="384" y="19"/>
                    <a:pt x="385" y="19"/>
                  </a:cubicBezTo>
                  <a:cubicBezTo>
                    <a:pt x="386" y="19"/>
                    <a:pt x="386" y="19"/>
                    <a:pt x="388" y="22"/>
                  </a:cubicBezTo>
                  <a:cubicBezTo>
                    <a:pt x="388" y="22"/>
                    <a:pt x="388" y="22"/>
                    <a:pt x="388" y="22"/>
                  </a:cubicBezTo>
                  <a:cubicBezTo>
                    <a:pt x="388" y="21"/>
                    <a:pt x="388" y="21"/>
                    <a:pt x="388" y="21"/>
                  </a:cubicBezTo>
                  <a:cubicBezTo>
                    <a:pt x="388" y="21"/>
                    <a:pt x="389" y="21"/>
                    <a:pt x="389" y="20"/>
                  </a:cubicBezTo>
                  <a:cubicBezTo>
                    <a:pt x="389" y="19"/>
                    <a:pt x="389" y="19"/>
                    <a:pt x="389" y="18"/>
                  </a:cubicBezTo>
                  <a:cubicBezTo>
                    <a:pt x="390" y="18"/>
                    <a:pt x="390" y="18"/>
                    <a:pt x="390" y="18"/>
                  </a:cubicBezTo>
                  <a:cubicBezTo>
                    <a:pt x="390" y="17"/>
                    <a:pt x="390" y="17"/>
                    <a:pt x="390" y="16"/>
                  </a:cubicBezTo>
                  <a:cubicBezTo>
                    <a:pt x="391" y="16"/>
                    <a:pt x="391" y="16"/>
                    <a:pt x="391" y="16"/>
                  </a:cubicBezTo>
                  <a:cubicBezTo>
                    <a:pt x="391" y="15"/>
                    <a:pt x="391" y="14"/>
                    <a:pt x="391" y="14"/>
                  </a:cubicBezTo>
                  <a:cubicBezTo>
                    <a:pt x="391" y="14"/>
                    <a:pt x="392" y="14"/>
                    <a:pt x="393" y="14"/>
                  </a:cubicBezTo>
                  <a:cubicBezTo>
                    <a:pt x="393" y="14"/>
                    <a:pt x="393" y="14"/>
                    <a:pt x="393" y="14"/>
                  </a:cubicBezTo>
                  <a:cubicBezTo>
                    <a:pt x="393" y="14"/>
                    <a:pt x="393" y="15"/>
                    <a:pt x="393" y="15"/>
                  </a:cubicBezTo>
                  <a:cubicBezTo>
                    <a:pt x="395" y="15"/>
                    <a:pt x="395" y="17"/>
                    <a:pt x="395" y="17"/>
                  </a:cubicBezTo>
                  <a:cubicBezTo>
                    <a:pt x="394" y="17"/>
                    <a:pt x="394" y="18"/>
                    <a:pt x="395" y="18"/>
                  </a:cubicBezTo>
                  <a:cubicBezTo>
                    <a:pt x="395" y="18"/>
                    <a:pt x="395" y="18"/>
                    <a:pt x="395" y="18"/>
                  </a:cubicBezTo>
                  <a:cubicBezTo>
                    <a:pt x="396" y="18"/>
                    <a:pt x="396" y="17"/>
                    <a:pt x="397" y="17"/>
                  </a:cubicBezTo>
                  <a:cubicBezTo>
                    <a:pt x="397" y="18"/>
                    <a:pt x="397" y="18"/>
                    <a:pt x="398" y="19"/>
                  </a:cubicBezTo>
                  <a:cubicBezTo>
                    <a:pt x="398" y="19"/>
                    <a:pt x="398" y="19"/>
                    <a:pt x="399" y="19"/>
                  </a:cubicBezTo>
                  <a:cubicBezTo>
                    <a:pt x="399" y="19"/>
                    <a:pt x="399" y="19"/>
                    <a:pt x="399" y="19"/>
                  </a:cubicBezTo>
                  <a:cubicBezTo>
                    <a:pt x="399" y="18"/>
                    <a:pt x="399" y="18"/>
                    <a:pt x="399" y="18"/>
                  </a:cubicBezTo>
                  <a:cubicBezTo>
                    <a:pt x="400" y="18"/>
                    <a:pt x="400" y="18"/>
                    <a:pt x="401" y="18"/>
                  </a:cubicBezTo>
                  <a:cubicBezTo>
                    <a:pt x="401" y="18"/>
                    <a:pt x="401" y="18"/>
                    <a:pt x="401" y="18"/>
                  </a:cubicBezTo>
                  <a:moveTo>
                    <a:pt x="609" y="325"/>
                  </a:moveTo>
                  <a:cubicBezTo>
                    <a:pt x="608" y="313"/>
                    <a:pt x="607" y="300"/>
                    <a:pt x="605" y="288"/>
                  </a:cubicBezTo>
                  <a:cubicBezTo>
                    <a:pt x="590" y="288"/>
                    <a:pt x="575" y="288"/>
                    <a:pt x="558" y="288"/>
                  </a:cubicBezTo>
                  <a:cubicBezTo>
                    <a:pt x="537" y="287"/>
                    <a:pt x="514" y="287"/>
                    <a:pt x="492" y="287"/>
                  </a:cubicBezTo>
                  <a:cubicBezTo>
                    <a:pt x="492" y="287"/>
                    <a:pt x="490" y="292"/>
                    <a:pt x="489" y="294"/>
                  </a:cubicBezTo>
                  <a:cubicBezTo>
                    <a:pt x="488" y="294"/>
                    <a:pt x="488" y="294"/>
                    <a:pt x="488" y="294"/>
                  </a:cubicBezTo>
                  <a:cubicBezTo>
                    <a:pt x="488" y="295"/>
                    <a:pt x="488" y="295"/>
                    <a:pt x="488" y="295"/>
                  </a:cubicBezTo>
                  <a:cubicBezTo>
                    <a:pt x="487" y="295"/>
                    <a:pt x="487" y="295"/>
                    <a:pt x="487" y="295"/>
                  </a:cubicBezTo>
                  <a:cubicBezTo>
                    <a:pt x="486" y="295"/>
                    <a:pt x="486" y="295"/>
                    <a:pt x="484" y="295"/>
                  </a:cubicBezTo>
                  <a:cubicBezTo>
                    <a:pt x="484" y="295"/>
                    <a:pt x="484" y="295"/>
                    <a:pt x="484" y="295"/>
                  </a:cubicBezTo>
                  <a:cubicBezTo>
                    <a:pt x="483" y="295"/>
                    <a:pt x="483" y="295"/>
                    <a:pt x="483" y="295"/>
                  </a:cubicBezTo>
                  <a:cubicBezTo>
                    <a:pt x="482" y="296"/>
                    <a:pt x="482" y="296"/>
                    <a:pt x="482" y="296"/>
                  </a:cubicBezTo>
                  <a:cubicBezTo>
                    <a:pt x="482" y="296"/>
                    <a:pt x="482" y="296"/>
                    <a:pt x="482" y="296"/>
                  </a:cubicBezTo>
                  <a:cubicBezTo>
                    <a:pt x="481" y="296"/>
                    <a:pt x="481" y="296"/>
                    <a:pt x="480" y="296"/>
                  </a:cubicBezTo>
                  <a:cubicBezTo>
                    <a:pt x="480" y="295"/>
                    <a:pt x="479" y="295"/>
                    <a:pt x="479" y="295"/>
                  </a:cubicBezTo>
                  <a:cubicBezTo>
                    <a:pt x="479" y="295"/>
                    <a:pt x="478" y="294"/>
                    <a:pt x="478" y="294"/>
                  </a:cubicBezTo>
                  <a:cubicBezTo>
                    <a:pt x="478" y="294"/>
                    <a:pt x="475" y="294"/>
                    <a:pt x="473" y="294"/>
                  </a:cubicBezTo>
                  <a:cubicBezTo>
                    <a:pt x="473" y="294"/>
                    <a:pt x="473" y="294"/>
                    <a:pt x="473" y="294"/>
                  </a:cubicBezTo>
                  <a:cubicBezTo>
                    <a:pt x="472" y="294"/>
                    <a:pt x="472" y="294"/>
                    <a:pt x="472" y="294"/>
                  </a:cubicBezTo>
                  <a:cubicBezTo>
                    <a:pt x="471" y="294"/>
                    <a:pt x="471" y="294"/>
                    <a:pt x="471" y="294"/>
                  </a:cubicBezTo>
                  <a:cubicBezTo>
                    <a:pt x="473" y="295"/>
                    <a:pt x="474" y="295"/>
                    <a:pt x="477" y="296"/>
                  </a:cubicBezTo>
                  <a:cubicBezTo>
                    <a:pt x="478" y="296"/>
                    <a:pt x="478" y="297"/>
                    <a:pt x="478" y="297"/>
                  </a:cubicBezTo>
                  <a:cubicBezTo>
                    <a:pt x="478" y="298"/>
                    <a:pt x="478" y="298"/>
                    <a:pt x="478" y="298"/>
                  </a:cubicBezTo>
                  <a:cubicBezTo>
                    <a:pt x="478" y="299"/>
                    <a:pt x="478" y="299"/>
                    <a:pt x="479" y="300"/>
                  </a:cubicBezTo>
                  <a:cubicBezTo>
                    <a:pt x="479" y="300"/>
                    <a:pt x="479" y="301"/>
                    <a:pt x="479" y="301"/>
                  </a:cubicBezTo>
                  <a:cubicBezTo>
                    <a:pt x="479" y="302"/>
                    <a:pt x="479" y="302"/>
                    <a:pt x="479" y="302"/>
                  </a:cubicBezTo>
                  <a:cubicBezTo>
                    <a:pt x="479" y="303"/>
                    <a:pt x="479" y="303"/>
                    <a:pt x="479" y="303"/>
                  </a:cubicBezTo>
                  <a:cubicBezTo>
                    <a:pt x="479" y="306"/>
                    <a:pt x="482" y="308"/>
                    <a:pt x="483" y="311"/>
                  </a:cubicBezTo>
                  <a:cubicBezTo>
                    <a:pt x="485" y="314"/>
                    <a:pt x="486" y="314"/>
                    <a:pt x="487" y="315"/>
                  </a:cubicBezTo>
                  <a:cubicBezTo>
                    <a:pt x="488" y="315"/>
                    <a:pt x="488" y="315"/>
                    <a:pt x="489" y="315"/>
                  </a:cubicBezTo>
                  <a:cubicBezTo>
                    <a:pt x="491" y="316"/>
                    <a:pt x="491" y="313"/>
                    <a:pt x="492" y="312"/>
                  </a:cubicBezTo>
                  <a:cubicBezTo>
                    <a:pt x="492" y="313"/>
                    <a:pt x="493" y="313"/>
                    <a:pt x="493" y="313"/>
                  </a:cubicBezTo>
                  <a:cubicBezTo>
                    <a:pt x="495" y="316"/>
                    <a:pt x="498" y="318"/>
                    <a:pt x="499" y="321"/>
                  </a:cubicBezTo>
                  <a:cubicBezTo>
                    <a:pt x="505" y="332"/>
                    <a:pt x="505" y="332"/>
                    <a:pt x="505" y="332"/>
                  </a:cubicBezTo>
                  <a:cubicBezTo>
                    <a:pt x="505" y="333"/>
                    <a:pt x="505" y="333"/>
                    <a:pt x="505" y="333"/>
                  </a:cubicBezTo>
                  <a:cubicBezTo>
                    <a:pt x="504" y="335"/>
                    <a:pt x="504" y="337"/>
                    <a:pt x="505" y="339"/>
                  </a:cubicBezTo>
                  <a:cubicBezTo>
                    <a:pt x="506" y="341"/>
                    <a:pt x="509" y="340"/>
                    <a:pt x="510" y="341"/>
                  </a:cubicBezTo>
                  <a:cubicBezTo>
                    <a:pt x="511" y="342"/>
                    <a:pt x="516" y="352"/>
                    <a:pt x="516" y="352"/>
                  </a:cubicBezTo>
                  <a:cubicBezTo>
                    <a:pt x="518" y="356"/>
                    <a:pt x="514" y="362"/>
                    <a:pt x="519" y="364"/>
                  </a:cubicBezTo>
                  <a:cubicBezTo>
                    <a:pt x="519" y="364"/>
                    <a:pt x="525" y="368"/>
                    <a:pt x="527" y="373"/>
                  </a:cubicBezTo>
                  <a:cubicBezTo>
                    <a:pt x="527" y="376"/>
                    <a:pt x="528" y="376"/>
                    <a:pt x="529" y="377"/>
                  </a:cubicBezTo>
                  <a:cubicBezTo>
                    <a:pt x="531" y="379"/>
                    <a:pt x="531" y="379"/>
                    <a:pt x="538" y="397"/>
                  </a:cubicBezTo>
                  <a:cubicBezTo>
                    <a:pt x="538" y="401"/>
                    <a:pt x="538" y="404"/>
                    <a:pt x="538" y="408"/>
                  </a:cubicBezTo>
                  <a:cubicBezTo>
                    <a:pt x="539" y="414"/>
                    <a:pt x="547" y="415"/>
                    <a:pt x="549" y="412"/>
                  </a:cubicBezTo>
                  <a:cubicBezTo>
                    <a:pt x="553" y="408"/>
                    <a:pt x="553" y="408"/>
                    <a:pt x="555" y="407"/>
                  </a:cubicBezTo>
                  <a:cubicBezTo>
                    <a:pt x="557" y="407"/>
                    <a:pt x="559" y="407"/>
                    <a:pt x="561" y="407"/>
                  </a:cubicBezTo>
                  <a:cubicBezTo>
                    <a:pt x="561" y="407"/>
                    <a:pt x="561" y="407"/>
                    <a:pt x="561" y="407"/>
                  </a:cubicBezTo>
                  <a:cubicBezTo>
                    <a:pt x="562" y="408"/>
                    <a:pt x="562" y="408"/>
                    <a:pt x="563" y="408"/>
                  </a:cubicBezTo>
                  <a:cubicBezTo>
                    <a:pt x="563" y="408"/>
                    <a:pt x="563" y="408"/>
                    <a:pt x="563" y="408"/>
                  </a:cubicBezTo>
                  <a:cubicBezTo>
                    <a:pt x="564" y="408"/>
                    <a:pt x="564" y="407"/>
                    <a:pt x="565" y="406"/>
                  </a:cubicBezTo>
                  <a:cubicBezTo>
                    <a:pt x="569" y="400"/>
                    <a:pt x="577" y="402"/>
                    <a:pt x="582" y="397"/>
                  </a:cubicBezTo>
                  <a:cubicBezTo>
                    <a:pt x="583" y="396"/>
                    <a:pt x="583" y="396"/>
                    <a:pt x="586" y="396"/>
                  </a:cubicBezTo>
                  <a:cubicBezTo>
                    <a:pt x="587" y="395"/>
                    <a:pt x="587" y="395"/>
                    <a:pt x="587" y="395"/>
                  </a:cubicBezTo>
                  <a:cubicBezTo>
                    <a:pt x="587" y="392"/>
                    <a:pt x="587" y="392"/>
                    <a:pt x="588" y="391"/>
                  </a:cubicBezTo>
                  <a:cubicBezTo>
                    <a:pt x="589" y="391"/>
                    <a:pt x="589" y="391"/>
                    <a:pt x="591" y="390"/>
                  </a:cubicBezTo>
                  <a:cubicBezTo>
                    <a:pt x="593" y="389"/>
                    <a:pt x="593" y="389"/>
                    <a:pt x="601" y="389"/>
                  </a:cubicBezTo>
                  <a:cubicBezTo>
                    <a:pt x="601" y="389"/>
                    <a:pt x="601" y="385"/>
                    <a:pt x="603" y="382"/>
                  </a:cubicBezTo>
                  <a:cubicBezTo>
                    <a:pt x="605" y="382"/>
                    <a:pt x="606" y="382"/>
                    <a:pt x="608" y="382"/>
                  </a:cubicBezTo>
                  <a:cubicBezTo>
                    <a:pt x="609" y="379"/>
                    <a:pt x="610" y="376"/>
                    <a:pt x="610" y="376"/>
                  </a:cubicBezTo>
                  <a:cubicBezTo>
                    <a:pt x="611" y="365"/>
                    <a:pt x="610" y="354"/>
                    <a:pt x="610" y="342"/>
                  </a:cubicBezTo>
                  <a:cubicBezTo>
                    <a:pt x="609" y="343"/>
                    <a:pt x="609" y="343"/>
                    <a:pt x="609" y="343"/>
                  </a:cubicBezTo>
                  <a:cubicBezTo>
                    <a:pt x="608" y="342"/>
                    <a:pt x="609" y="340"/>
                    <a:pt x="608" y="339"/>
                  </a:cubicBezTo>
                  <a:cubicBezTo>
                    <a:pt x="607" y="339"/>
                    <a:pt x="607" y="339"/>
                    <a:pt x="607" y="338"/>
                  </a:cubicBezTo>
                  <a:cubicBezTo>
                    <a:pt x="607" y="335"/>
                    <a:pt x="606" y="333"/>
                    <a:pt x="606" y="331"/>
                  </a:cubicBezTo>
                  <a:cubicBezTo>
                    <a:pt x="606" y="330"/>
                    <a:pt x="606" y="330"/>
                    <a:pt x="605" y="329"/>
                  </a:cubicBezTo>
                  <a:cubicBezTo>
                    <a:pt x="602" y="331"/>
                    <a:pt x="602" y="331"/>
                    <a:pt x="601" y="340"/>
                  </a:cubicBezTo>
                  <a:cubicBezTo>
                    <a:pt x="600" y="340"/>
                    <a:pt x="599" y="340"/>
                    <a:pt x="597" y="340"/>
                  </a:cubicBezTo>
                  <a:cubicBezTo>
                    <a:pt x="596" y="340"/>
                    <a:pt x="596" y="340"/>
                    <a:pt x="596" y="340"/>
                  </a:cubicBezTo>
                  <a:cubicBezTo>
                    <a:pt x="595" y="340"/>
                    <a:pt x="594" y="339"/>
                    <a:pt x="593" y="339"/>
                  </a:cubicBezTo>
                  <a:cubicBezTo>
                    <a:pt x="592" y="339"/>
                    <a:pt x="592" y="339"/>
                    <a:pt x="592" y="339"/>
                  </a:cubicBezTo>
                  <a:cubicBezTo>
                    <a:pt x="589" y="341"/>
                    <a:pt x="589" y="341"/>
                    <a:pt x="588" y="343"/>
                  </a:cubicBezTo>
                  <a:cubicBezTo>
                    <a:pt x="588" y="343"/>
                    <a:pt x="584" y="342"/>
                    <a:pt x="584" y="337"/>
                  </a:cubicBezTo>
                  <a:cubicBezTo>
                    <a:pt x="584" y="337"/>
                    <a:pt x="584" y="336"/>
                    <a:pt x="585" y="336"/>
                  </a:cubicBezTo>
                  <a:cubicBezTo>
                    <a:pt x="586" y="335"/>
                    <a:pt x="586" y="335"/>
                    <a:pt x="587" y="335"/>
                  </a:cubicBezTo>
                  <a:cubicBezTo>
                    <a:pt x="587" y="335"/>
                    <a:pt x="588" y="335"/>
                    <a:pt x="588" y="335"/>
                  </a:cubicBezTo>
                  <a:cubicBezTo>
                    <a:pt x="594" y="338"/>
                    <a:pt x="594" y="334"/>
                    <a:pt x="594" y="334"/>
                  </a:cubicBezTo>
                  <a:cubicBezTo>
                    <a:pt x="593" y="334"/>
                    <a:pt x="593" y="334"/>
                    <a:pt x="593" y="334"/>
                  </a:cubicBezTo>
                  <a:cubicBezTo>
                    <a:pt x="592" y="333"/>
                    <a:pt x="592" y="333"/>
                    <a:pt x="591" y="333"/>
                  </a:cubicBezTo>
                  <a:cubicBezTo>
                    <a:pt x="591" y="333"/>
                    <a:pt x="590" y="333"/>
                    <a:pt x="590" y="334"/>
                  </a:cubicBezTo>
                  <a:cubicBezTo>
                    <a:pt x="589" y="334"/>
                    <a:pt x="589" y="334"/>
                    <a:pt x="588" y="334"/>
                  </a:cubicBezTo>
                  <a:cubicBezTo>
                    <a:pt x="585" y="333"/>
                    <a:pt x="582" y="333"/>
                    <a:pt x="580" y="332"/>
                  </a:cubicBezTo>
                  <a:cubicBezTo>
                    <a:pt x="579" y="332"/>
                    <a:pt x="578" y="332"/>
                    <a:pt x="578" y="332"/>
                  </a:cubicBezTo>
                  <a:cubicBezTo>
                    <a:pt x="578" y="330"/>
                    <a:pt x="578" y="327"/>
                    <a:pt x="577" y="325"/>
                  </a:cubicBezTo>
                  <a:cubicBezTo>
                    <a:pt x="576" y="324"/>
                    <a:pt x="576" y="324"/>
                    <a:pt x="570" y="321"/>
                  </a:cubicBezTo>
                  <a:cubicBezTo>
                    <a:pt x="568" y="316"/>
                    <a:pt x="565" y="311"/>
                    <a:pt x="565" y="305"/>
                  </a:cubicBezTo>
                  <a:cubicBezTo>
                    <a:pt x="566" y="301"/>
                    <a:pt x="571" y="303"/>
                    <a:pt x="572" y="303"/>
                  </a:cubicBezTo>
                  <a:cubicBezTo>
                    <a:pt x="572" y="304"/>
                    <a:pt x="572" y="304"/>
                    <a:pt x="576" y="308"/>
                  </a:cubicBezTo>
                  <a:cubicBezTo>
                    <a:pt x="578" y="310"/>
                    <a:pt x="578" y="310"/>
                    <a:pt x="580" y="314"/>
                  </a:cubicBezTo>
                  <a:cubicBezTo>
                    <a:pt x="581" y="317"/>
                    <a:pt x="584" y="317"/>
                    <a:pt x="586" y="319"/>
                  </a:cubicBezTo>
                  <a:cubicBezTo>
                    <a:pt x="589" y="323"/>
                    <a:pt x="590" y="323"/>
                    <a:pt x="598" y="324"/>
                  </a:cubicBezTo>
                  <a:cubicBezTo>
                    <a:pt x="599" y="324"/>
                    <a:pt x="599" y="324"/>
                    <a:pt x="599" y="324"/>
                  </a:cubicBezTo>
                  <a:cubicBezTo>
                    <a:pt x="599" y="324"/>
                    <a:pt x="600" y="324"/>
                    <a:pt x="600" y="324"/>
                  </a:cubicBezTo>
                  <a:cubicBezTo>
                    <a:pt x="601" y="324"/>
                    <a:pt x="602" y="324"/>
                    <a:pt x="604" y="323"/>
                  </a:cubicBezTo>
                  <a:cubicBezTo>
                    <a:pt x="604" y="323"/>
                    <a:pt x="605" y="323"/>
                    <a:pt x="605" y="323"/>
                  </a:cubicBezTo>
                  <a:cubicBezTo>
                    <a:pt x="607" y="323"/>
                    <a:pt x="607" y="323"/>
                    <a:pt x="609" y="325"/>
                  </a:cubicBezTo>
                  <a:cubicBezTo>
                    <a:pt x="609" y="325"/>
                    <a:pt x="609" y="325"/>
                    <a:pt x="609" y="325"/>
                  </a:cubicBezTo>
                  <a:moveTo>
                    <a:pt x="680" y="160"/>
                  </a:moveTo>
                  <a:cubicBezTo>
                    <a:pt x="671" y="147"/>
                    <a:pt x="657" y="130"/>
                    <a:pt x="646" y="118"/>
                  </a:cubicBezTo>
                  <a:cubicBezTo>
                    <a:pt x="649" y="120"/>
                    <a:pt x="614" y="121"/>
                    <a:pt x="550" y="121"/>
                  </a:cubicBezTo>
                  <a:cubicBezTo>
                    <a:pt x="577" y="168"/>
                    <a:pt x="596" y="225"/>
                    <a:pt x="605" y="288"/>
                  </a:cubicBezTo>
                  <a:cubicBezTo>
                    <a:pt x="690" y="289"/>
                    <a:pt x="736" y="287"/>
                    <a:pt x="736" y="284"/>
                  </a:cubicBezTo>
                  <a:cubicBezTo>
                    <a:pt x="730" y="264"/>
                    <a:pt x="730" y="264"/>
                    <a:pt x="730" y="264"/>
                  </a:cubicBezTo>
                  <a:cubicBezTo>
                    <a:pt x="718" y="228"/>
                    <a:pt x="718" y="227"/>
                    <a:pt x="709" y="210"/>
                  </a:cubicBezTo>
                  <a:cubicBezTo>
                    <a:pt x="693" y="178"/>
                    <a:pt x="690" y="173"/>
                    <a:pt x="680" y="160"/>
                  </a:cubicBezTo>
                  <a:moveTo>
                    <a:pt x="415" y="119"/>
                  </a:moveTo>
                  <a:cubicBezTo>
                    <a:pt x="416" y="119"/>
                    <a:pt x="418" y="119"/>
                    <a:pt x="420" y="119"/>
                  </a:cubicBezTo>
                  <a:cubicBezTo>
                    <a:pt x="419" y="119"/>
                    <a:pt x="419" y="119"/>
                    <a:pt x="419" y="119"/>
                  </a:cubicBezTo>
                  <a:cubicBezTo>
                    <a:pt x="418" y="119"/>
                    <a:pt x="418" y="119"/>
                    <a:pt x="418" y="119"/>
                  </a:cubicBezTo>
                  <a:cubicBezTo>
                    <a:pt x="418" y="119"/>
                    <a:pt x="418" y="119"/>
                    <a:pt x="418" y="119"/>
                  </a:cubicBezTo>
                  <a:cubicBezTo>
                    <a:pt x="418" y="119"/>
                    <a:pt x="418" y="119"/>
                    <a:pt x="417" y="118"/>
                  </a:cubicBezTo>
                  <a:cubicBezTo>
                    <a:pt x="417" y="117"/>
                    <a:pt x="417" y="117"/>
                    <a:pt x="417" y="117"/>
                  </a:cubicBezTo>
                  <a:cubicBezTo>
                    <a:pt x="417" y="117"/>
                    <a:pt x="417" y="117"/>
                    <a:pt x="417" y="117"/>
                  </a:cubicBezTo>
                  <a:cubicBezTo>
                    <a:pt x="416" y="117"/>
                    <a:pt x="416" y="117"/>
                    <a:pt x="415" y="117"/>
                  </a:cubicBezTo>
                  <a:cubicBezTo>
                    <a:pt x="415" y="117"/>
                    <a:pt x="415" y="117"/>
                    <a:pt x="415" y="117"/>
                  </a:cubicBezTo>
                  <a:cubicBezTo>
                    <a:pt x="414" y="118"/>
                    <a:pt x="414" y="118"/>
                    <a:pt x="414" y="118"/>
                  </a:cubicBezTo>
                  <a:cubicBezTo>
                    <a:pt x="414" y="118"/>
                    <a:pt x="414" y="118"/>
                    <a:pt x="414" y="118"/>
                  </a:cubicBezTo>
                  <a:cubicBezTo>
                    <a:pt x="415" y="119"/>
                    <a:pt x="415" y="119"/>
                    <a:pt x="415" y="119"/>
                  </a:cubicBezTo>
                  <a:moveTo>
                    <a:pt x="416" y="52"/>
                  </a:moveTo>
                  <a:cubicBezTo>
                    <a:pt x="416" y="51"/>
                    <a:pt x="416" y="50"/>
                    <a:pt x="415" y="50"/>
                  </a:cubicBezTo>
                  <a:cubicBezTo>
                    <a:pt x="415" y="50"/>
                    <a:pt x="415" y="50"/>
                    <a:pt x="415" y="50"/>
                  </a:cubicBezTo>
                  <a:cubicBezTo>
                    <a:pt x="415" y="50"/>
                    <a:pt x="415" y="50"/>
                    <a:pt x="415" y="50"/>
                  </a:cubicBezTo>
                  <a:cubicBezTo>
                    <a:pt x="414" y="50"/>
                    <a:pt x="414" y="50"/>
                    <a:pt x="413" y="50"/>
                  </a:cubicBezTo>
                  <a:cubicBezTo>
                    <a:pt x="414" y="50"/>
                    <a:pt x="414" y="50"/>
                    <a:pt x="414" y="50"/>
                  </a:cubicBezTo>
                  <a:cubicBezTo>
                    <a:pt x="414" y="51"/>
                    <a:pt x="414" y="51"/>
                    <a:pt x="414" y="51"/>
                  </a:cubicBezTo>
                  <a:cubicBezTo>
                    <a:pt x="414" y="51"/>
                    <a:pt x="414" y="52"/>
                    <a:pt x="414" y="52"/>
                  </a:cubicBezTo>
                  <a:cubicBezTo>
                    <a:pt x="415" y="52"/>
                    <a:pt x="415" y="52"/>
                    <a:pt x="416" y="52"/>
                  </a:cubicBezTo>
                  <a:moveTo>
                    <a:pt x="550" y="121"/>
                  </a:moveTo>
                  <a:cubicBezTo>
                    <a:pt x="537" y="99"/>
                    <a:pt x="522" y="79"/>
                    <a:pt x="507" y="62"/>
                  </a:cubicBezTo>
                  <a:cubicBezTo>
                    <a:pt x="507" y="63"/>
                    <a:pt x="507" y="63"/>
                    <a:pt x="507" y="63"/>
                  </a:cubicBezTo>
                  <a:cubicBezTo>
                    <a:pt x="506" y="64"/>
                    <a:pt x="506" y="64"/>
                    <a:pt x="506" y="64"/>
                  </a:cubicBezTo>
                  <a:cubicBezTo>
                    <a:pt x="505" y="63"/>
                    <a:pt x="504" y="63"/>
                    <a:pt x="504" y="63"/>
                  </a:cubicBezTo>
                  <a:cubicBezTo>
                    <a:pt x="504" y="63"/>
                    <a:pt x="504" y="63"/>
                    <a:pt x="503" y="63"/>
                  </a:cubicBezTo>
                  <a:cubicBezTo>
                    <a:pt x="503" y="64"/>
                    <a:pt x="504" y="65"/>
                    <a:pt x="504" y="65"/>
                  </a:cubicBezTo>
                  <a:cubicBezTo>
                    <a:pt x="504" y="65"/>
                    <a:pt x="503" y="65"/>
                    <a:pt x="503" y="65"/>
                  </a:cubicBezTo>
                  <a:cubicBezTo>
                    <a:pt x="501" y="64"/>
                    <a:pt x="501" y="64"/>
                    <a:pt x="498" y="61"/>
                  </a:cubicBezTo>
                  <a:cubicBezTo>
                    <a:pt x="497" y="62"/>
                    <a:pt x="497" y="62"/>
                    <a:pt x="497" y="62"/>
                  </a:cubicBezTo>
                  <a:cubicBezTo>
                    <a:pt x="497" y="62"/>
                    <a:pt x="497" y="62"/>
                    <a:pt x="496" y="62"/>
                  </a:cubicBezTo>
                  <a:cubicBezTo>
                    <a:pt x="496" y="63"/>
                    <a:pt x="496" y="63"/>
                    <a:pt x="496" y="63"/>
                  </a:cubicBezTo>
                  <a:cubicBezTo>
                    <a:pt x="495" y="63"/>
                    <a:pt x="495" y="63"/>
                    <a:pt x="495" y="63"/>
                  </a:cubicBezTo>
                  <a:cubicBezTo>
                    <a:pt x="494" y="63"/>
                    <a:pt x="494" y="63"/>
                    <a:pt x="494" y="63"/>
                  </a:cubicBezTo>
                  <a:cubicBezTo>
                    <a:pt x="494" y="64"/>
                    <a:pt x="493" y="64"/>
                    <a:pt x="493" y="64"/>
                  </a:cubicBezTo>
                  <a:cubicBezTo>
                    <a:pt x="492" y="65"/>
                    <a:pt x="492" y="65"/>
                    <a:pt x="492" y="65"/>
                  </a:cubicBezTo>
                  <a:cubicBezTo>
                    <a:pt x="490" y="65"/>
                    <a:pt x="490" y="65"/>
                    <a:pt x="490" y="67"/>
                  </a:cubicBezTo>
                  <a:cubicBezTo>
                    <a:pt x="489" y="67"/>
                    <a:pt x="489" y="67"/>
                    <a:pt x="488" y="67"/>
                  </a:cubicBezTo>
                  <a:cubicBezTo>
                    <a:pt x="487" y="68"/>
                    <a:pt x="487" y="68"/>
                    <a:pt x="487" y="68"/>
                  </a:cubicBezTo>
                  <a:cubicBezTo>
                    <a:pt x="490" y="70"/>
                    <a:pt x="490" y="70"/>
                    <a:pt x="490" y="70"/>
                  </a:cubicBezTo>
                  <a:cubicBezTo>
                    <a:pt x="489" y="72"/>
                    <a:pt x="489" y="72"/>
                    <a:pt x="486" y="73"/>
                  </a:cubicBezTo>
                  <a:cubicBezTo>
                    <a:pt x="486" y="73"/>
                    <a:pt x="486" y="73"/>
                    <a:pt x="486" y="73"/>
                  </a:cubicBezTo>
                  <a:cubicBezTo>
                    <a:pt x="480" y="69"/>
                    <a:pt x="480" y="69"/>
                    <a:pt x="480" y="68"/>
                  </a:cubicBezTo>
                  <a:cubicBezTo>
                    <a:pt x="481" y="68"/>
                    <a:pt x="482" y="68"/>
                    <a:pt x="483" y="68"/>
                  </a:cubicBezTo>
                  <a:cubicBezTo>
                    <a:pt x="483" y="67"/>
                    <a:pt x="482" y="66"/>
                    <a:pt x="482" y="65"/>
                  </a:cubicBezTo>
                  <a:cubicBezTo>
                    <a:pt x="481" y="65"/>
                    <a:pt x="481" y="65"/>
                    <a:pt x="480" y="65"/>
                  </a:cubicBezTo>
                  <a:cubicBezTo>
                    <a:pt x="479" y="64"/>
                    <a:pt x="479" y="64"/>
                    <a:pt x="477" y="63"/>
                  </a:cubicBezTo>
                  <a:cubicBezTo>
                    <a:pt x="477" y="63"/>
                    <a:pt x="477" y="63"/>
                    <a:pt x="476" y="63"/>
                  </a:cubicBezTo>
                  <a:cubicBezTo>
                    <a:pt x="476" y="63"/>
                    <a:pt x="476" y="63"/>
                    <a:pt x="476" y="63"/>
                  </a:cubicBezTo>
                  <a:cubicBezTo>
                    <a:pt x="475" y="62"/>
                    <a:pt x="475" y="62"/>
                    <a:pt x="473" y="62"/>
                  </a:cubicBezTo>
                  <a:cubicBezTo>
                    <a:pt x="472" y="62"/>
                    <a:pt x="472" y="62"/>
                    <a:pt x="472" y="62"/>
                  </a:cubicBezTo>
                  <a:cubicBezTo>
                    <a:pt x="471" y="63"/>
                    <a:pt x="471" y="63"/>
                    <a:pt x="472" y="63"/>
                  </a:cubicBezTo>
                  <a:cubicBezTo>
                    <a:pt x="472" y="64"/>
                    <a:pt x="472" y="64"/>
                    <a:pt x="473" y="64"/>
                  </a:cubicBezTo>
                  <a:cubicBezTo>
                    <a:pt x="475" y="65"/>
                    <a:pt x="476" y="67"/>
                    <a:pt x="476" y="68"/>
                  </a:cubicBezTo>
                  <a:cubicBezTo>
                    <a:pt x="476" y="69"/>
                    <a:pt x="476" y="70"/>
                    <a:pt x="478" y="71"/>
                  </a:cubicBezTo>
                  <a:cubicBezTo>
                    <a:pt x="479" y="71"/>
                    <a:pt x="479" y="71"/>
                    <a:pt x="481" y="73"/>
                  </a:cubicBezTo>
                  <a:cubicBezTo>
                    <a:pt x="481" y="73"/>
                    <a:pt x="481" y="73"/>
                    <a:pt x="481" y="73"/>
                  </a:cubicBezTo>
                  <a:cubicBezTo>
                    <a:pt x="481" y="75"/>
                    <a:pt x="482" y="76"/>
                    <a:pt x="483" y="77"/>
                  </a:cubicBezTo>
                  <a:cubicBezTo>
                    <a:pt x="480" y="77"/>
                    <a:pt x="480" y="77"/>
                    <a:pt x="480" y="76"/>
                  </a:cubicBezTo>
                  <a:cubicBezTo>
                    <a:pt x="479" y="75"/>
                    <a:pt x="479" y="75"/>
                    <a:pt x="479" y="75"/>
                  </a:cubicBezTo>
                  <a:cubicBezTo>
                    <a:pt x="479" y="75"/>
                    <a:pt x="479" y="75"/>
                    <a:pt x="474" y="75"/>
                  </a:cubicBezTo>
                  <a:cubicBezTo>
                    <a:pt x="474" y="76"/>
                    <a:pt x="474" y="77"/>
                    <a:pt x="474" y="77"/>
                  </a:cubicBezTo>
                  <a:cubicBezTo>
                    <a:pt x="471" y="78"/>
                    <a:pt x="471" y="78"/>
                    <a:pt x="471" y="80"/>
                  </a:cubicBezTo>
                  <a:cubicBezTo>
                    <a:pt x="470" y="80"/>
                    <a:pt x="470" y="80"/>
                    <a:pt x="470" y="80"/>
                  </a:cubicBezTo>
                  <a:cubicBezTo>
                    <a:pt x="470" y="80"/>
                    <a:pt x="470" y="80"/>
                    <a:pt x="470" y="80"/>
                  </a:cubicBezTo>
                  <a:cubicBezTo>
                    <a:pt x="471" y="82"/>
                    <a:pt x="474" y="83"/>
                    <a:pt x="475" y="85"/>
                  </a:cubicBezTo>
                  <a:cubicBezTo>
                    <a:pt x="474" y="85"/>
                    <a:pt x="474" y="85"/>
                    <a:pt x="474" y="85"/>
                  </a:cubicBezTo>
                  <a:cubicBezTo>
                    <a:pt x="471" y="85"/>
                    <a:pt x="471" y="85"/>
                    <a:pt x="470" y="85"/>
                  </a:cubicBezTo>
                  <a:cubicBezTo>
                    <a:pt x="470" y="85"/>
                    <a:pt x="470" y="85"/>
                    <a:pt x="469" y="85"/>
                  </a:cubicBezTo>
                  <a:cubicBezTo>
                    <a:pt x="464" y="84"/>
                    <a:pt x="462" y="82"/>
                    <a:pt x="462" y="81"/>
                  </a:cubicBezTo>
                  <a:cubicBezTo>
                    <a:pt x="461" y="82"/>
                    <a:pt x="461" y="82"/>
                    <a:pt x="460" y="83"/>
                  </a:cubicBezTo>
                  <a:cubicBezTo>
                    <a:pt x="460" y="84"/>
                    <a:pt x="460" y="85"/>
                    <a:pt x="463" y="85"/>
                  </a:cubicBezTo>
                  <a:cubicBezTo>
                    <a:pt x="463" y="86"/>
                    <a:pt x="463" y="86"/>
                    <a:pt x="463" y="86"/>
                  </a:cubicBezTo>
                  <a:cubicBezTo>
                    <a:pt x="464" y="87"/>
                    <a:pt x="464" y="87"/>
                    <a:pt x="464" y="87"/>
                  </a:cubicBezTo>
                  <a:cubicBezTo>
                    <a:pt x="466" y="87"/>
                    <a:pt x="467" y="87"/>
                    <a:pt x="468" y="88"/>
                  </a:cubicBezTo>
                  <a:cubicBezTo>
                    <a:pt x="468" y="89"/>
                    <a:pt x="468" y="89"/>
                    <a:pt x="468" y="89"/>
                  </a:cubicBezTo>
                  <a:cubicBezTo>
                    <a:pt x="467" y="89"/>
                    <a:pt x="466" y="89"/>
                    <a:pt x="465" y="89"/>
                  </a:cubicBezTo>
                  <a:cubicBezTo>
                    <a:pt x="464" y="90"/>
                    <a:pt x="464" y="90"/>
                    <a:pt x="464" y="90"/>
                  </a:cubicBezTo>
                  <a:cubicBezTo>
                    <a:pt x="455" y="83"/>
                    <a:pt x="455" y="83"/>
                    <a:pt x="455" y="83"/>
                  </a:cubicBezTo>
                  <a:cubicBezTo>
                    <a:pt x="454" y="83"/>
                    <a:pt x="453" y="83"/>
                    <a:pt x="453" y="83"/>
                  </a:cubicBezTo>
                  <a:cubicBezTo>
                    <a:pt x="452" y="80"/>
                    <a:pt x="452" y="80"/>
                    <a:pt x="452" y="80"/>
                  </a:cubicBezTo>
                  <a:cubicBezTo>
                    <a:pt x="450" y="75"/>
                    <a:pt x="443" y="75"/>
                    <a:pt x="441" y="70"/>
                  </a:cubicBezTo>
                  <a:cubicBezTo>
                    <a:pt x="443" y="71"/>
                    <a:pt x="452" y="74"/>
                    <a:pt x="452" y="74"/>
                  </a:cubicBezTo>
                  <a:cubicBezTo>
                    <a:pt x="454" y="74"/>
                    <a:pt x="455" y="75"/>
                    <a:pt x="457" y="75"/>
                  </a:cubicBezTo>
                  <a:cubicBezTo>
                    <a:pt x="459" y="75"/>
                    <a:pt x="460" y="76"/>
                    <a:pt x="462" y="76"/>
                  </a:cubicBezTo>
                  <a:cubicBezTo>
                    <a:pt x="463" y="76"/>
                    <a:pt x="463" y="76"/>
                    <a:pt x="464" y="76"/>
                  </a:cubicBezTo>
                  <a:cubicBezTo>
                    <a:pt x="464" y="76"/>
                    <a:pt x="464" y="76"/>
                    <a:pt x="464" y="76"/>
                  </a:cubicBezTo>
                  <a:cubicBezTo>
                    <a:pt x="477" y="72"/>
                    <a:pt x="464" y="66"/>
                    <a:pt x="464" y="66"/>
                  </a:cubicBezTo>
                  <a:cubicBezTo>
                    <a:pt x="454" y="62"/>
                    <a:pt x="454" y="62"/>
                    <a:pt x="454" y="62"/>
                  </a:cubicBezTo>
                  <a:cubicBezTo>
                    <a:pt x="453" y="61"/>
                    <a:pt x="452" y="61"/>
                    <a:pt x="451" y="61"/>
                  </a:cubicBezTo>
                  <a:cubicBezTo>
                    <a:pt x="450" y="60"/>
                    <a:pt x="450" y="60"/>
                    <a:pt x="447" y="60"/>
                  </a:cubicBezTo>
                  <a:cubicBezTo>
                    <a:pt x="446" y="60"/>
                    <a:pt x="446" y="60"/>
                    <a:pt x="446" y="60"/>
                  </a:cubicBezTo>
                  <a:cubicBezTo>
                    <a:pt x="445" y="60"/>
                    <a:pt x="444" y="59"/>
                    <a:pt x="443" y="58"/>
                  </a:cubicBezTo>
                  <a:cubicBezTo>
                    <a:pt x="442" y="58"/>
                    <a:pt x="441" y="58"/>
                    <a:pt x="441" y="58"/>
                  </a:cubicBezTo>
                  <a:cubicBezTo>
                    <a:pt x="441" y="59"/>
                    <a:pt x="441" y="59"/>
                    <a:pt x="441" y="59"/>
                  </a:cubicBezTo>
                  <a:cubicBezTo>
                    <a:pt x="440" y="60"/>
                    <a:pt x="440" y="60"/>
                    <a:pt x="440" y="60"/>
                  </a:cubicBezTo>
                  <a:cubicBezTo>
                    <a:pt x="439" y="59"/>
                    <a:pt x="439" y="59"/>
                    <a:pt x="439" y="59"/>
                  </a:cubicBezTo>
                  <a:cubicBezTo>
                    <a:pt x="439" y="59"/>
                    <a:pt x="439" y="58"/>
                    <a:pt x="439" y="58"/>
                  </a:cubicBezTo>
                  <a:cubicBezTo>
                    <a:pt x="439" y="57"/>
                    <a:pt x="439" y="57"/>
                    <a:pt x="439" y="57"/>
                  </a:cubicBezTo>
                  <a:cubicBezTo>
                    <a:pt x="438" y="57"/>
                    <a:pt x="437" y="57"/>
                    <a:pt x="436" y="55"/>
                  </a:cubicBezTo>
                  <a:cubicBezTo>
                    <a:pt x="436" y="55"/>
                    <a:pt x="435" y="55"/>
                    <a:pt x="435" y="55"/>
                  </a:cubicBezTo>
                  <a:cubicBezTo>
                    <a:pt x="434" y="56"/>
                    <a:pt x="434" y="56"/>
                    <a:pt x="434" y="56"/>
                  </a:cubicBezTo>
                  <a:cubicBezTo>
                    <a:pt x="432" y="56"/>
                    <a:pt x="431" y="55"/>
                    <a:pt x="429" y="54"/>
                  </a:cubicBezTo>
                  <a:cubicBezTo>
                    <a:pt x="428" y="54"/>
                    <a:pt x="428" y="54"/>
                    <a:pt x="428" y="54"/>
                  </a:cubicBezTo>
                  <a:cubicBezTo>
                    <a:pt x="428" y="54"/>
                    <a:pt x="429" y="54"/>
                    <a:pt x="429" y="54"/>
                  </a:cubicBezTo>
                  <a:cubicBezTo>
                    <a:pt x="429" y="53"/>
                    <a:pt x="429" y="53"/>
                    <a:pt x="430" y="52"/>
                  </a:cubicBezTo>
                  <a:cubicBezTo>
                    <a:pt x="429" y="52"/>
                    <a:pt x="427" y="50"/>
                    <a:pt x="423" y="50"/>
                  </a:cubicBezTo>
                  <a:cubicBezTo>
                    <a:pt x="423" y="50"/>
                    <a:pt x="423" y="51"/>
                    <a:pt x="423" y="51"/>
                  </a:cubicBezTo>
                  <a:cubicBezTo>
                    <a:pt x="423" y="51"/>
                    <a:pt x="423" y="51"/>
                    <a:pt x="422" y="51"/>
                  </a:cubicBezTo>
                  <a:cubicBezTo>
                    <a:pt x="422" y="51"/>
                    <a:pt x="421" y="51"/>
                    <a:pt x="421" y="50"/>
                  </a:cubicBezTo>
                  <a:cubicBezTo>
                    <a:pt x="422" y="49"/>
                    <a:pt x="422" y="49"/>
                    <a:pt x="422" y="49"/>
                  </a:cubicBezTo>
                  <a:cubicBezTo>
                    <a:pt x="422" y="49"/>
                    <a:pt x="422" y="49"/>
                    <a:pt x="422" y="49"/>
                  </a:cubicBezTo>
                  <a:cubicBezTo>
                    <a:pt x="418" y="48"/>
                    <a:pt x="418" y="48"/>
                    <a:pt x="418" y="48"/>
                  </a:cubicBezTo>
                  <a:cubicBezTo>
                    <a:pt x="418" y="49"/>
                    <a:pt x="418" y="50"/>
                    <a:pt x="418" y="50"/>
                  </a:cubicBezTo>
                  <a:cubicBezTo>
                    <a:pt x="418" y="51"/>
                    <a:pt x="418" y="51"/>
                    <a:pt x="418" y="52"/>
                  </a:cubicBezTo>
                  <a:cubicBezTo>
                    <a:pt x="418" y="52"/>
                    <a:pt x="418" y="52"/>
                    <a:pt x="418" y="52"/>
                  </a:cubicBezTo>
                  <a:cubicBezTo>
                    <a:pt x="418" y="50"/>
                    <a:pt x="418" y="50"/>
                    <a:pt x="417" y="49"/>
                  </a:cubicBezTo>
                  <a:cubicBezTo>
                    <a:pt x="416" y="49"/>
                    <a:pt x="416" y="49"/>
                    <a:pt x="415" y="49"/>
                  </a:cubicBezTo>
                  <a:cubicBezTo>
                    <a:pt x="415" y="48"/>
                    <a:pt x="415" y="48"/>
                    <a:pt x="415" y="48"/>
                  </a:cubicBezTo>
                  <a:cubicBezTo>
                    <a:pt x="414" y="48"/>
                    <a:pt x="414" y="48"/>
                    <a:pt x="414" y="48"/>
                  </a:cubicBezTo>
                  <a:cubicBezTo>
                    <a:pt x="414" y="48"/>
                    <a:pt x="414" y="48"/>
                    <a:pt x="414" y="48"/>
                  </a:cubicBezTo>
                  <a:cubicBezTo>
                    <a:pt x="413" y="48"/>
                    <a:pt x="412" y="49"/>
                    <a:pt x="411" y="49"/>
                  </a:cubicBezTo>
                  <a:cubicBezTo>
                    <a:pt x="411" y="50"/>
                    <a:pt x="411" y="50"/>
                    <a:pt x="410" y="51"/>
                  </a:cubicBezTo>
                  <a:cubicBezTo>
                    <a:pt x="410" y="51"/>
                    <a:pt x="410" y="51"/>
                    <a:pt x="410" y="51"/>
                  </a:cubicBezTo>
                  <a:cubicBezTo>
                    <a:pt x="409" y="50"/>
                    <a:pt x="409" y="50"/>
                    <a:pt x="409" y="50"/>
                  </a:cubicBezTo>
                  <a:cubicBezTo>
                    <a:pt x="409" y="50"/>
                    <a:pt x="409" y="50"/>
                    <a:pt x="409" y="49"/>
                  </a:cubicBezTo>
                  <a:cubicBezTo>
                    <a:pt x="409" y="49"/>
                    <a:pt x="408" y="49"/>
                    <a:pt x="407" y="49"/>
                  </a:cubicBezTo>
                  <a:cubicBezTo>
                    <a:pt x="406" y="49"/>
                    <a:pt x="405" y="49"/>
                    <a:pt x="404" y="50"/>
                  </a:cubicBezTo>
                  <a:cubicBezTo>
                    <a:pt x="405" y="52"/>
                    <a:pt x="405" y="52"/>
                    <a:pt x="407" y="52"/>
                  </a:cubicBezTo>
                  <a:cubicBezTo>
                    <a:pt x="408" y="53"/>
                    <a:pt x="408" y="53"/>
                    <a:pt x="408" y="54"/>
                  </a:cubicBezTo>
                  <a:cubicBezTo>
                    <a:pt x="408" y="54"/>
                    <a:pt x="407" y="54"/>
                    <a:pt x="407" y="54"/>
                  </a:cubicBezTo>
                  <a:cubicBezTo>
                    <a:pt x="406" y="53"/>
                    <a:pt x="406" y="53"/>
                    <a:pt x="404" y="53"/>
                  </a:cubicBezTo>
                  <a:cubicBezTo>
                    <a:pt x="402" y="53"/>
                    <a:pt x="402" y="53"/>
                    <a:pt x="402" y="53"/>
                  </a:cubicBezTo>
                  <a:cubicBezTo>
                    <a:pt x="402" y="55"/>
                    <a:pt x="402" y="55"/>
                    <a:pt x="402" y="56"/>
                  </a:cubicBezTo>
                  <a:cubicBezTo>
                    <a:pt x="401" y="55"/>
                    <a:pt x="401" y="54"/>
                    <a:pt x="401" y="54"/>
                  </a:cubicBezTo>
                  <a:cubicBezTo>
                    <a:pt x="399" y="54"/>
                    <a:pt x="398" y="52"/>
                    <a:pt x="396" y="52"/>
                  </a:cubicBezTo>
                  <a:cubicBezTo>
                    <a:pt x="396" y="52"/>
                    <a:pt x="396" y="53"/>
                    <a:pt x="396" y="53"/>
                  </a:cubicBezTo>
                  <a:cubicBezTo>
                    <a:pt x="397" y="56"/>
                    <a:pt x="395" y="57"/>
                    <a:pt x="394" y="57"/>
                  </a:cubicBezTo>
                  <a:cubicBezTo>
                    <a:pt x="394" y="57"/>
                    <a:pt x="393" y="56"/>
                    <a:pt x="393" y="55"/>
                  </a:cubicBezTo>
                  <a:cubicBezTo>
                    <a:pt x="393" y="56"/>
                    <a:pt x="393" y="56"/>
                    <a:pt x="393" y="56"/>
                  </a:cubicBezTo>
                  <a:cubicBezTo>
                    <a:pt x="392" y="56"/>
                    <a:pt x="392" y="56"/>
                    <a:pt x="391" y="56"/>
                  </a:cubicBezTo>
                  <a:cubicBezTo>
                    <a:pt x="391" y="57"/>
                    <a:pt x="391" y="57"/>
                    <a:pt x="391" y="57"/>
                  </a:cubicBezTo>
                  <a:cubicBezTo>
                    <a:pt x="391" y="58"/>
                    <a:pt x="392" y="58"/>
                    <a:pt x="392" y="59"/>
                  </a:cubicBezTo>
                  <a:cubicBezTo>
                    <a:pt x="392" y="59"/>
                    <a:pt x="392" y="60"/>
                    <a:pt x="392" y="60"/>
                  </a:cubicBezTo>
                  <a:cubicBezTo>
                    <a:pt x="391" y="60"/>
                    <a:pt x="391" y="60"/>
                    <a:pt x="391" y="60"/>
                  </a:cubicBezTo>
                  <a:cubicBezTo>
                    <a:pt x="391" y="60"/>
                    <a:pt x="391" y="60"/>
                    <a:pt x="388" y="59"/>
                  </a:cubicBezTo>
                  <a:cubicBezTo>
                    <a:pt x="389" y="59"/>
                    <a:pt x="389" y="58"/>
                    <a:pt x="389" y="57"/>
                  </a:cubicBezTo>
                  <a:cubicBezTo>
                    <a:pt x="388" y="57"/>
                    <a:pt x="388" y="57"/>
                    <a:pt x="388" y="57"/>
                  </a:cubicBezTo>
                  <a:cubicBezTo>
                    <a:pt x="388" y="58"/>
                    <a:pt x="388" y="58"/>
                    <a:pt x="388" y="59"/>
                  </a:cubicBezTo>
                  <a:cubicBezTo>
                    <a:pt x="385" y="59"/>
                    <a:pt x="385" y="59"/>
                    <a:pt x="384" y="59"/>
                  </a:cubicBezTo>
                  <a:cubicBezTo>
                    <a:pt x="385" y="60"/>
                    <a:pt x="385" y="60"/>
                    <a:pt x="385" y="60"/>
                  </a:cubicBezTo>
                  <a:cubicBezTo>
                    <a:pt x="384" y="61"/>
                    <a:pt x="384" y="61"/>
                    <a:pt x="384" y="61"/>
                  </a:cubicBezTo>
                  <a:cubicBezTo>
                    <a:pt x="382" y="61"/>
                    <a:pt x="382" y="61"/>
                    <a:pt x="381" y="62"/>
                  </a:cubicBezTo>
                  <a:cubicBezTo>
                    <a:pt x="380" y="62"/>
                    <a:pt x="380" y="62"/>
                    <a:pt x="380" y="62"/>
                  </a:cubicBezTo>
                  <a:cubicBezTo>
                    <a:pt x="380" y="64"/>
                    <a:pt x="380" y="64"/>
                    <a:pt x="380" y="64"/>
                  </a:cubicBezTo>
                  <a:cubicBezTo>
                    <a:pt x="379" y="64"/>
                    <a:pt x="379" y="64"/>
                    <a:pt x="379" y="64"/>
                  </a:cubicBezTo>
                  <a:cubicBezTo>
                    <a:pt x="378" y="65"/>
                    <a:pt x="378" y="65"/>
                    <a:pt x="378" y="65"/>
                  </a:cubicBezTo>
                  <a:cubicBezTo>
                    <a:pt x="379" y="65"/>
                    <a:pt x="379" y="65"/>
                    <a:pt x="379" y="65"/>
                  </a:cubicBezTo>
                  <a:cubicBezTo>
                    <a:pt x="382" y="63"/>
                    <a:pt x="382" y="63"/>
                    <a:pt x="383" y="63"/>
                  </a:cubicBezTo>
                  <a:cubicBezTo>
                    <a:pt x="386" y="61"/>
                    <a:pt x="388" y="62"/>
                    <a:pt x="390" y="62"/>
                  </a:cubicBezTo>
                  <a:cubicBezTo>
                    <a:pt x="390" y="62"/>
                    <a:pt x="390" y="63"/>
                    <a:pt x="390" y="63"/>
                  </a:cubicBezTo>
                  <a:cubicBezTo>
                    <a:pt x="389" y="63"/>
                    <a:pt x="389" y="63"/>
                    <a:pt x="386" y="64"/>
                  </a:cubicBezTo>
                  <a:cubicBezTo>
                    <a:pt x="386" y="65"/>
                    <a:pt x="385" y="66"/>
                    <a:pt x="385" y="68"/>
                  </a:cubicBezTo>
                  <a:cubicBezTo>
                    <a:pt x="384" y="68"/>
                    <a:pt x="383" y="69"/>
                    <a:pt x="383" y="69"/>
                  </a:cubicBezTo>
                  <a:cubicBezTo>
                    <a:pt x="382" y="71"/>
                    <a:pt x="379" y="72"/>
                    <a:pt x="379" y="72"/>
                  </a:cubicBezTo>
                  <a:cubicBezTo>
                    <a:pt x="378" y="74"/>
                    <a:pt x="377" y="76"/>
                    <a:pt x="377" y="78"/>
                  </a:cubicBezTo>
                  <a:cubicBezTo>
                    <a:pt x="376" y="78"/>
                    <a:pt x="376" y="78"/>
                    <a:pt x="376" y="78"/>
                  </a:cubicBezTo>
                  <a:cubicBezTo>
                    <a:pt x="376" y="78"/>
                    <a:pt x="375" y="79"/>
                    <a:pt x="371" y="81"/>
                  </a:cubicBezTo>
                  <a:cubicBezTo>
                    <a:pt x="370" y="82"/>
                    <a:pt x="370" y="82"/>
                    <a:pt x="370" y="82"/>
                  </a:cubicBezTo>
                  <a:cubicBezTo>
                    <a:pt x="371" y="82"/>
                    <a:pt x="371" y="82"/>
                    <a:pt x="371" y="82"/>
                  </a:cubicBezTo>
                  <a:cubicBezTo>
                    <a:pt x="372" y="82"/>
                    <a:pt x="373" y="82"/>
                    <a:pt x="373" y="82"/>
                  </a:cubicBezTo>
                  <a:cubicBezTo>
                    <a:pt x="372" y="86"/>
                    <a:pt x="367" y="86"/>
                    <a:pt x="365" y="89"/>
                  </a:cubicBezTo>
                  <a:cubicBezTo>
                    <a:pt x="364" y="89"/>
                    <a:pt x="363" y="89"/>
                    <a:pt x="363" y="88"/>
                  </a:cubicBezTo>
                  <a:cubicBezTo>
                    <a:pt x="362" y="88"/>
                    <a:pt x="361" y="88"/>
                    <a:pt x="361" y="88"/>
                  </a:cubicBezTo>
                  <a:cubicBezTo>
                    <a:pt x="361" y="90"/>
                    <a:pt x="361" y="90"/>
                    <a:pt x="361" y="90"/>
                  </a:cubicBezTo>
                  <a:cubicBezTo>
                    <a:pt x="361" y="90"/>
                    <a:pt x="361" y="91"/>
                    <a:pt x="361" y="91"/>
                  </a:cubicBezTo>
                  <a:cubicBezTo>
                    <a:pt x="360" y="91"/>
                    <a:pt x="360" y="92"/>
                    <a:pt x="359"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6" y="92"/>
                    <a:pt x="355" y="93"/>
                    <a:pt x="353" y="94"/>
                  </a:cubicBezTo>
                  <a:cubicBezTo>
                    <a:pt x="352" y="97"/>
                    <a:pt x="349" y="97"/>
                    <a:pt x="347" y="98"/>
                  </a:cubicBezTo>
                  <a:cubicBezTo>
                    <a:pt x="347" y="99"/>
                    <a:pt x="347" y="100"/>
                    <a:pt x="347" y="100"/>
                  </a:cubicBezTo>
                  <a:cubicBezTo>
                    <a:pt x="347" y="100"/>
                    <a:pt x="347" y="100"/>
                    <a:pt x="346" y="105"/>
                  </a:cubicBezTo>
                  <a:cubicBezTo>
                    <a:pt x="345" y="105"/>
                    <a:pt x="345" y="105"/>
                    <a:pt x="345" y="105"/>
                  </a:cubicBezTo>
                  <a:cubicBezTo>
                    <a:pt x="344" y="106"/>
                    <a:pt x="344" y="107"/>
                    <a:pt x="344" y="108"/>
                  </a:cubicBezTo>
                  <a:cubicBezTo>
                    <a:pt x="345" y="108"/>
                    <a:pt x="346" y="108"/>
                    <a:pt x="346" y="108"/>
                  </a:cubicBezTo>
                  <a:cubicBezTo>
                    <a:pt x="347" y="108"/>
                    <a:pt x="347" y="108"/>
                    <a:pt x="347" y="108"/>
                  </a:cubicBezTo>
                  <a:cubicBezTo>
                    <a:pt x="348" y="108"/>
                    <a:pt x="348" y="108"/>
                    <a:pt x="348" y="108"/>
                  </a:cubicBezTo>
                  <a:cubicBezTo>
                    <a:pt x="348" y="109"/>
                    <a:pt x="347" y="110"/>
                    <a:pt x="347" y="110"/>
                  </a:cubicBezTo>
                  <a:cubicBezTo>
                    <a:pt x="346" y="112"/>
                    <a:pt x="346" y="112"/>
                    <a:pt x="345" y="112"/>
                  </a:cubicBezTo>
                  <a:cubicBezTo>
                    <a:pt x="345" y="113"/>
                    <a:pt x="345" y="113"/>
                    <a:pt x="345" y="114"/>
                  </a:cubicBezTo>
                  <a:cubicBezTo>
                    <a:pt x="346" y="114"/>
                    <a:pt x="346" y="114"/>
                    <a:pt x="348" y="114"/>
                  </a:cubicBezTo>
                  <a:cubicBezTo>
                    <a:pt x="348" y="116"/>
                    <a:pt x="348" y="116"/>
                    <a:pt x="347" y="117"/>
                  </a:cubicBezTo>
                  <a:cubicBezTo>
                    <a:pt x="352" y="117"/>
                    <a:pt x="357" y="117"/>
                    <a:pt x="362" y="117"/>
                  </a:cubicBezTo>
                  <a:cubicBezTo>
                    <a:pt x="363" y="116"/>
                    <a:pt x="363" y="116"/>
                    <a:pt x="366" y="115"/>
                  </a:cubicBezTo>
                  <a:cubicBezTo>
                    <a:pt x="366" y="114"/>
                    <a:pt x="366" y="114"/>
                    <a:pt x="366" y="113"/>
                  </a:cubicBezTo>
                  <a:cubicBezTo>
                    <a:pt x="368" y="113"/>
                    <a:pt x="368" y="115"/>
                    <a:pt x="369" y="116"/>
                  </a:cubicBezTo>
                  <a:cubicBezTo>
                    <a:pt x="369" y="116"/>
                    <a:pt x="369" y="117"/>
                    <a:pt x="369" y="117"/>
                  </a:cubicBezTo>
                  <a:cubicBezTo>
                    <a:pt x="378" y="118"/>
                    <a:pt x="387" y="118"/>
                    <a:pt x="395" y="118"/>
                  </a:cubicBezTo>
                  <a:cubicBezTo>
                    <a:pt x="396" y="118"/>
                    <a:pt x="397" y="118"/>
                    <a:pt x="398" y="117"/>
                  </a:cubicBezTo>
                  <a:cubicBezTo>
                    <a:pt x="398" y="116"/>
                    <a:pt x="399" y="115"/>
                    <a:pt x="401" y="114"/>
                  </a:cubicBezTo>
                  <a:cubicBezTo>
                    <a:pt x="401" y="113"/>
                    <a:pt x="401" y="112"/>
                    <a:pt x="401" y="112"/>
                  </a:cubicBezTo>
                  <a:cubicBezTo>
                    <a:pt x="401" y="112"/>
                    <a:pt x="400" y="111"/>
                    <a:pt x="400" y="111"/>
                  </a:cubicBezTo>
                  <a:cubicBezTo>
                    <a:pt x="399" y="111"/>
                    <a:pt x="398" y="111"/>
                    <a:pt x="396" y="111"/>
                  </a:cubicBezTo>
                  <a:cubicBezTo>
                    <a:pt x="396" y="109"/>
                    <a:pt x="396" y="109"/>
                    <a:pt x="396" y="107"/>
                  </a:cubicBezTo>
                  <a:cubicBezTo>
                    <a:pt x="395" y="107"/>
                    <a:pt x="394" y="107"/>
                    <a:pt x="394" y="107"/>
                  </a:cubicBezTo>
                  <a:cubicBezTo>
                    <a:pt x="394" y="104"/>
                    <a:pt x="394" y="101"/>
                    <a:pt x="393" y="99"/>
                  </a:cubicBezTo>
                  <a:cubicBezTo>
                    <a:pt x="394" y="99"/>
                    <a:pt x="394" y="99"/>
                    <a:pt x="397" y="94"/>
                  </a:cubicBezTo>
                  <a:cubicBezTo>
                    <a:pt x="402" y="93"/>
                    <a:pt x="405" y="88"/>
                    <a:pt x="405" y="88"/>
                  </a:cubicBezTo>
                  <a:cubicBezTo>
                    <a:pt x="406" y="87"/>
                    <a:pt x="406" y="87"/>
                    <a:pt x="408" y="87"/>
                  </a:cubicBezTo>
                  <a:cubicBezTo>
                    <a:pt x="409" y="86"/>
                    <a:pt x="409" y="86"/>
                    <a:pt x="409" y="86"/>
                  </a:cubicBezTo>
                  <a:cubicBezTo>
                    <a:pt x="408" y="83"/>
                    <a:pt x="410" y="80"/>
                    <a:pt x="410" y="77"/>
                  </a:cubicBezTo>
                  <a:cubicBezTo>
                    <a:pt x="411" y="77"/>
                    <a:pt x="411"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4" y="77"/>
                    <a:pt x="414" y="77"/>
                    <a:pt x="414" y="77"/>
                  </a:cubicBezTo>
                  <a:cubicBezTo>
                    <a:pt x="414" y="77"/>
                    <a:pt x="414" y="77"/>
                    <a:pt x="414" y="77"/>
                  </a:cubicBezTo>
                  <a:cubicBezTo>
                    <a:pt x="415" y="79"/>
                    <a:pt x="415" y="79"/>
                    <a:pt x="416" y="79"/>
                  </a:cubicBezTo>
                  <a:cubicBezTo>
                    <a:pt x="417" y="78"/>
                    <a:pt x="417" y="78"/>
                    <a:pt x="417" y="78"/>
                  </a:cubicBezTo>
                  <a:cubicBezTo>
                    <a:pt x="419" y="79"/>
                    <a:pt x="419" y="79"/>
                    <a:pt x="420" y="80"/>
                  </a:cubicBezTo>
                  <a:cubicBezTo>
                    <a:pt x="420" y="82"/>
                    <a:pt x="420" y="82"/>
                    <a:pt x="420" y="83"/>
                  </a:cubicBezTo>
                  <a:cubicBezTo>
                    <a:pt x="420" y="83"/>
                    <a:pt x="419" y="83"/>
                    <a:pt x="418" y="83"/>
                  </a:cubicBezTo>
                  <a:cubicBezTo>
                    <a:pt x="419" y="86"/>
                    <a:pt x="419" y="86"/>
                    <a:pt x="409" y="95"/>
                  </a:cubicBezTo>
                  <a:cubicBezTo>
                    <a:pt x="409" y="97"/>
                    <a:pt x="408" y="100"/>
                    <a:pt x="409" y="103"/>
                  </a:cubicBezTo>
                  <a:cubicBezTo>
                    <a:pt x="409" y="104"/>
                    <a:pt x="409" y="104"/>
                    <a:pt x="409" y="104"/>
                  </a:cubicBezTo>
                  <a:cubicBezTo>
                    <a:pt x="409" y="105"/>
                    <a:pt x="410" y="106"/>
                    <a:pt x="410" y="106"/>
                  </a:cubicBezTo>
                  <a:cubicBezTo>
                    <a:pt x="411" y="108"/>
                    <a:pt x="419" y="112"/>
                    <a:pt x="419" y="112"/>
                  </a:cubicBezTo>
                  <a:cubicBezTo>
                    <a:pt x="420" y="112"/>
                    <a:pt x="420" y="112"/>
                    <a:pt x="420" y="112"/>
                  </a:cubicBezTo>
                  <a:cubicBezTo>
                    <a:pt x="423" y="111"/>
                    <a:pt x="426" y="111"/>
                    <a:pt x="429" y="110"/>
                  </a:cubicBezTo>
                  <a:cubicBezTo>
                    <a:pt x="429" y="109"/>
                    <a:pt x="429" y="109"/>
                    <a:pt x="429" y="109"/>
                  </a:cubicBezTo>
                  <a:cubicBezTo>
                    <a:pt x="432" y="109"/>
                    <a:pt x="434" y="109"/>
                    <a:pt x="436" y="109"/>
                  </a:cubicBezTo>
                  <a:cubicBezTo>
                    <a:pt x="436" y="109"/>
                    <a:pt x="437" y="108"/>
                    <a:pt x="438" y="108"/>
                  </a:cubicBezTo>
                  <a:cubicBezTo>
                    <a:pt x="438" y="108"/>
                    <a:pt x="438" y="108"/>
                    <a:pt x="438" y="108"/>
                  </a:cubicBezTo>
                  <a:cubicBezTo>
                    <a:pt x="439" y="109"/>
                    <a:pt x="439" y="109"/>
                    <a:pt x="440" y="110"/>
                  </a:cubicBezTo>
                  <a:cubicBezTo>
                    <a:pt x="442" y="111"/>
                    <a:pt x="443" y="111"/>
                    <a:pt x="445" y="111"/>
                  </a:cubicBezTo>
                  <a:cubicBezTo>
                    <a:pt x="445" y="111"/>
                    <a:pt x="445" y="111"/>
                    <a:pt x="445" y="111"/>
                  </a:cubicBezTo>
                  <a:cubicBezTo>
                    <a:pt x="445" y="112"/>
                    <a:pt x="445" y="112"/>
                    <a:pt x="445" y="112"/>
                  </a:cubicBezTo>
                  <a:cubicBezTo>
                    <a:pt x="439" y="112"/>
                    <a:pt x="438" y="112"/>
                    <a:pt x="437" y="116"/>
                  </a:cubicBezTo>
                  <a:cubicBezTo>
                    <a:pt x="432" y="118"/>
                    <a:pt x="428" y="114"/>
                    <a:pt x="424" y="116"/>
                  </a:cubicBezTo>
                  <a:cubicBezTo>
                    <a:pt x="422" y="116"/>
                    <a:pt x="422" y="116"/>
                    <a:pt x="421" y="116"/>
                  </a:cubicBezTo>
                  <a:cubicBezTo>
                    <a:pt x="421" y="117"/>
                    <a:pt x="420" y="118"/>
                    <a:pt x="420" y="118"/>
                  </a:cubicBezTo>
                  <a:cubicBezTo>
                    <a:pt x="453" y="120"/>
                    <a:pt x="485" y="121"/>
                    <a:pt x="515" y="121"/>
                  </a:cubicBezTo>
                  <a:cubicBezTo>
                    <a:pt x="528" y="121"/>
                    <a:pt x="539" y="121"/>
                    <a:pt x="550" y="121"/>
                  </a:cubicBezTo>
                  <a:moveTo>
                    <a:pt x="362" y="117"/>
                  </a:moveTo>
                  <a:cubicBezTo>
                    <a:pt x="357" y="117"/>
                    <a:pt x="352" y="117"/>
                    <a:pt x="347" y="117"/>
                  </a:cubicBezTo>
                  <a:cubicBezTo>
                    <a:pt x="347" y="117"/>
                    <a:pt x="347" y="117"/>
                    <a:pt x="347" y="117"/>
                  </a:cubicBezTo>
                  <a:cubicBezTo>
                    <a:pt x="346" y="118"/>
                    <a:pt x="346" y="118"/>
                    <a:pt x="346" y="118"/>
                  </a:cubicBezTo>
                  <a:cubicBezTo>
                    <a:pt x="346" y="118"/>
                    <a:pt x="346" y="118"/>
                    <a:pt x="346" y="119"/>
                  </a:cubicBezTo>
                  <a:cubicBezTo>
                    <a:pt x="346" y="119"/>
                    <a:pt x="346" y="119"/>
                    <a:pt x="346" y="119"/>
                  </a:cubicBezTo>
                  <a:cubicBezTo>
                    <a:pt x="349" y="119"/>
                    <a:pt x="349" y="119"/>
                    <a:pt x="349" y="119"/>
                  </a:cubicBezTo>
                  <a:cubicBezTo>
                    <a:pt x="349" y="120"/>
                    <a:pt x="349" y="120"/>
                    <a:pt x="349" y="120"/>
                  </a:cubicBezTo>
                  <a:cubicBezTo>
                    <a:pt x="349" y="120"/>
                    <a:pt x="349" y="120"/>
                    <a:pt x="350" y="121"/>
                  </a:cubicBezTo>
                  <a:cubicBezTo>
                    <a:pt x="351" y="121"/>
                    <a:pt x="352" y="121"/>
                    <a:pt x="352" y="121"/>
                  </a:cubicBezTo>
                  <a:cubicBezTo>
                    <a:pt x="353" y="121"/>
                    <a:pt x="353" y="121"/>
                    <a:pt x="354" y="122"/>
                  </a:cubicBezTo>
                  <a:cubicBezTo>
                    <a:pt x="354" y="122"/>
                    <a:pt x="354" y="122"/>
                    <a:pt x="355" y="122"/>
                  </a:cubicBezTo>
                  <a:cubicBezTo>
                    <a:pt x="355" y="122"/>
                    <a:pt x="356" y="121"/>
                    <a:pt x="357" y="121"/>
                  </a:cubicBezTo>
                  <a:cubicBezTo>
                    <a:pt x="357" y="120"/>
                    <a:pt x="357" y="120"/>
                    <a:pt x="357" y="120"/>
                  </a:cubicBezTo>
                  <a:cubicBezTo>
                    <a:pt x="359" y="120"/>
                    <a:pt x="359" y="120"/>
                    <a:pt x="359" y="120"/>
                  </a:cubicBezTo>
                  <a:cubicBezTo>
                    <a:pt x="359" y="120"/>
                    <a:pt x="360" y="119"/>
                    <a:pt x="360" y="119"/>
                  </a:cubicBezTo>
                  <a:cubicBezTo>
                    <a:pt x="360" y="118"/>
                    <a:pt x="360" y="118"/>
                    <a:pt x="360" y="118"/>
                  </a:cubicBezTo>
                  <a:cubicBezTo>
                    <a:pt x="361" y="118"/>
                    <a:pt x="361" y="118"/>
                    <a:pt x="362" y="117"/>
                  </a:cubicBezTo>
                  <a:moveTo>
                    <a:pt x="395" y="118"/>
                  </a:moveTo>
                  <a:cubicBezTo>
                    <a:pt x="387" y="118"/>
                    <a:pt x="378" y="118"/>
                    <a:pt x="369" y="118"/>
                  </a:cubicBezTo>
                  <a:cubicBezTo>
                    <a:pt x="369" y="119"/>
                    <a:pt x="371" y="119"/>
                    <a:pt x="371" y="121"/>
                  </a:cubicBezTo>
                  <a:cubicBezTo>
                    <a:pt x="371" y="121"/>
                    <a:pt x="371" y="121"/>
                    <a:pt x="371" y="121"/>
                  </a:cubicBezTo>
                  <a:cubicBezTo>
                    <a:pt x="371" y="122"/>
                    <a:pt x="370" y="122"/>
                    <a:pt x="370" y="122"/>
                  </a:cubicBezTo>
                  <a:cubicBezTo>
                    <a:pt x="370" y="122"/>
                    <a:pt x="370" y="124"/>
                    <a:pt x="371" y="125"/>
                  </a:cubicBezTo>
                  <a:cubicBezTo>
                    <a:pt x="372" y="125"/>
                    <a:pt x="372" y="125"/>
                    <a:pt x="372" y="125"/>
                  </a:cubicBezTo>
                  <a:cubicBezTo>
                    <a:pt x="372" y="125"/>
                    <a:pt x="373" y="126"/>
                    <a:pt x="373" y="127"/>
                  </a:cubicBezTo>
                  <a:cubicBezTo>
                    <a:pt x="373" y="127"/>
                    <a:pt x="373" y="128"/>
                    <a:pt x="373" y="128"/>
                  </a:cubicBezTo>
                  <a:cubicBezTo>
                    <a:pt x="373" y="129"/>
                    <a:pt x="373" y="129"/>
                    <a:pt x="373" y="129"/>
                  </a:cubicBezTo>
                  <a:cubicBezTo>
                    <a:pt x="373" y="131"/>
                    <a:pt x="374" y="131"/>
                    <a:pt x="375" y="132"/>
                  </a:cubicBezTo>
                  <a:cubicBezTo>
                    <a:pt x="376" y="133"/>
                    <a:pt x="376" y="133"/>
                    <a:pt x="376" y="134"/>
                  </a:cubicBezTo>
                  <a:cubicBezTo>
                    <a:pt x="376" y="135"/>
                    <a:pt x="375" y="135"/>
                    <a:pt x="375" y="136"/>
                  </a:cubicBezTo>
                  <a:cubicBezTo>
                    <a:pt x="375" y="137"/>
                    <a:pt x="375" y="137"/>
                    <a:pt x="375" y="137"/>
                  </a:cubicBezTo>
                  <a:cubicBezTo>
                    <a:pt x="375" y="137"/>
                    <a:pt x="376" y="138"/>
                    <a:pt x="376" y="138"/>
                  </a:cubicBezTo>
                  <a:cubicBezTo>
                    <a:pt x="378" y="139"/>
                    <a:pt x="380" y="139"/>
                    <a:pt x="382" y="139"/>
                  </a:cubicBezTo>
                  <a:cubicBezTo>
                    <a:pt x="382" y="136"/>
                    <a:pt x="383" y="134"/>
                    <a:pt x="385" y="135"/>
                  </a:cubicBezTo>
                  <a:cubicBezTo>
                    <a:pt x="385" y="135"/>
                    <a:pt x="386" y="135"/>
                    <a:pt x="386" y="135"/>
                  </a:cubicBezTo>
                  <a:cubicBezTo>
                    <a:pt x="387" y="135"/>
                    <a:pt x="387" y="135"/>
                    <a:pt x="387" y="135"/>
                  </a:cubicBezTo>
                  <a:cubicBezTo>
                    <a:pt x="388" y="136"/>
                    <a:pt x="388" y="135"/>
                    <a:pt x="389" y="134"/>
                  </a:cubicBezTo>
                  <a:cubicBezTo>
                    <a:pt x="389" y="134"/>
                    <a:pt x="390" y="134"/>
                    <a:pt x="391" y="134"/>
                  </a:cubicBezTo>
                  <a:cubicBezTo>
                    <a:pt x="391" y="133"/>
                    <a:pt x="391" y="132"/>
                    <a:pt x="391" y="131"/>
                  </a:cubicBezTo>
                  <a:cubicBezTo>
                    <a:pt x="392" y="131"/>
                    <a:pt x="394" y="131"/>
                    <a:pt x="395" y="131"/>
                  </a:cubicBezTo>
                  <a:cubicBezTo>
                    <a:pt x="395" y="130"/>
                    <a:pt x="395" y="130"/>
                    <a:pt x="395" y="129"/>
                  </a:cubicBezTo>
                  <a:cubicBezTo>
                    <a:pt x="394" y="129"/>
                    <a:pt x="394" y="129"/>
                    <a:pt x="393" y="129"/>
                  </a:cubicBezTo>
                  <a:cubicBezTo>
                    <a:pt x="391" y="129"/>
                    <a:pt x="391" y="129"/>
                    <a:pt x="391" y="129"/>
                  </a:cubicBezTo>
                  <a:cubicBezTo>
                    <a:pt x="391" y="128"/>
                    <a:pt x="391" y="128"/>
                    <a:pt x="391" y="128"/>
                  </a:cubicBezTo>
                  <a:cubicBezTo>
                    <a:pt x="390" y="128"/>
                    <a:pt x="390" y="128"/>
                    <a:pt x="390" y="128"/>
                  </a:cubicBezTo>
                  <a:cubicBezTo>
                    <a:pt x="392" y="125"/>
                    <a:pt x="392" y="125"/>
                    <a:pt x="392" y="123"/>
                  </a:cubicBezTo>
                  <a:cubicBezTo>
                    <a:pt x="393" y="120"/>
                    <a:pt x="393" y="120"/>
                    <a:pt x="393" y="120"/>
                  </a:cubicBezTo>
                  <a:cubicBezTo>
                    <a:pt x="394" y="119"/>
                    <a:pt x="395" y="119"/>
                    <a:pt x="395" y="118"/>
                  </a:cubicBezTo>
                  <a:moveTo>
                    <a:pt x="605" y="288"/>
                  </a:moveTo>
                  <a:cubicBezTo>
                    <a:pt x="596" y="225"/>
                    <a:pt x="577" y="168"/>
                    <a:pt x="550" y="121"/>
                  </a:cubicBezTo>
                  <a:cubicBezTo>
                    <a:pt x="539" y="121"/>
                    <a:pt x="528" y="121"/>
                    <a:pt x="515" y="121"/>
                  </a:cubicBezTo>
                  <a:cubicBezTo>
                    <a:pt x="485" y="121"/>
                    <a:pt x="453" y="120"/>
                    <a:pt x="420" y="119"/>
                  </a:cubicBezTo>
                  <a:cubicBezTo>
                    <a:pt x="418" y="119"/>
                    <a:pt x="416" y="119"/>
                    <a:pt x="415"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5" y="120"/>
                    <a:pt x="414" y="120"/>
                    <a:pt x="412" y="121"/>
                  </a:cubicBezTo>
                  <a:cubicBezTo>
                    <a:pt x="412" y="121"/>
                    <a:pt x="412" y="122"/>
                    <a:pt x="413" y="123"/>
                  </a:cubicBezTo>
                  <a:cubicBezTo>
                    <a:pt x="415" y="124"/>
                    <a:pt x="415" y="124"/>
                    <a:pt x="418" y="124"/>
                  </a:cubicBezTo>
                  <a:cubicBezTo>
                    <a:pt x="418" y="123"/>
                    <a:pt x="420" y="122"/>
                    <a:pt x="420" y="121"/>
                  </a:cubicBezTo>
                  <a:cubicBezTo>
                    <a:pt x="423" y="122"/>
                    <a:pt x="424" y="125"/>
                    <a:pt x="426" y="126"/>
                  </a:cubicBezTo>
                  <a:cubicBezTo>
                    <a:pt x="426" y="126"/>
                    <a:pt x="426" y="127"/>
                    <a:pt x="426" y="127"/>
                  </a:cubicBezTo>
                  <a:cubicBezTo>
                    <a:pt x="425" y="128"/>
                    <a:pt x="424" y="129"/>
                    <a:pt x="423" y="130"/>
                  </a:cubicBezTo>
                  <a:cubicBezTo>
                    <a:pt x="423" y="131"/>
                    <a:pt x="422" y="131"/>
                    <a:pt x="421" y="131"/>
                  </a:cubicBezTo>
                  <a:cubicBezTo>
                    <a:pt x="421" y="131"/>
                    <a:pt x="420" y="131"/>
                    <a:pt x="420" y="131"/>
                  </a:cubicBezTo>
                  <a:cubicBezTo>
                    <a:pt x="419" y="130"/>
                    <a:pt x="419" y="129"/>
                    <a:pt x="419" y="129"/>
                  </a:cubicBezTo>
                  <a:cubicBezTo>
                    <a:pt x="418" y="128"/>
                    <a:pt x="417" y="128"/>
                    <a:pt x="417" y="128"/>
                  </a:cubicBezTo>
                  <a:cubicBezTo>
                    <a:pt x="417" y="127"/>
                    <a:pt x="417" y="126"/>
                    <a:pt x="417" y="126"/>
                  </a:cubicBezTo>
                  <a:cubicBezTo>
                    <a:pt x="416" y="126"/>
                    <a:pt x="416" y="126"/>
                    <a:pt x="415" y="126"/>
                  </a:cubicBezTo>
                  <a:cubicBezTo>
                    <a:pt x="415" y="127"/>
                    <a:pt x="414" y="128"/>
                    <a:pt x="413" y="128"/>
                  </a:cubicBezTo>
                  <a:cubicBezTo>
                    <a:pt x="412" y="133"/>
                    <a:pt x="410" y="141"/>
                    <a:pt x="410" y="141"/>
                  </a:cubicBezTo>
                  <a:cubicBezTo>
                    <a:pt x="411" y="141"/>
                    <a:pt x="411" y="141"/>
                    <a:pt x="412" y="142"/>
                  </a:cubicBezTo>
                  <a:cubicBezTo>
                    <a:pt x="411" y="143"/>
                    <a:pt x="411" y="143"/>
                    <a:pt x="411" y="143"/>
                  </a:cubicBezTo>
                  <a:cubicBezTo>
                    <a:pt x="404" y="141"/>
                    <a:pt x="404" y="141"/>
                    <a:pt x="402" y="143"/>
                  </a:cubicBezTo>
                  <a:cubicBezTo>
                    <a:pt x="403" y="144"/>
                    <a:pt x="404" y="145"/>
                    <a:pt x="404" y="146"/>
                  </a:cubicBezTo>
                  <a:cubicBezTo>
                    <a:pt x="404" y="147"/>
                    <a:pt x="404" y="147"/>
                    <a:pt x="404" y="147"/>
                  </a:cubicBezTo>
                  <a:cubicBezTo>
                    <a:pt x="403" y="147"/>
                    <a:pt x="403" y="147"/>
                    <a:pt x="403" y="147"/>
                  </a:cubicBezTo>
                  <a:cubicBezTo>
                    <a:pt x="401" y="145"/>
                    <a:pt x="399" y="144"/>
                    <a:pt x="397" y="142"/>
                  </a:cubicBezTo>
                  <a:cubicBezTo>
                    <a:pt x="383" y="149"/>
                    <a:pt x="379" y="151"/>
                    <a:pt x="379" y="144"/>
                  </a:cubicBezTo>
                  <a:cubicBezTo>
                    <a:pt x="377" y="144"/>
                    <a:pt x="377" y="144"/>
                    <a:pt x="377" y="144"/>
                  </a:cubicBezTo>
                  <a:cubicBezTo>
                    <a:pt x="376" y="145"/>
                    <a:pt x="375" y="145"/>
                    <a:pt x="374" y="145"/>
                  </a:cubicBezTo>
                  <a:cubicBezTo>
                    <a:pt x="373" y="145"/>
                    <a:pt x="372" y="145"/>
                    <a:pt x="372" y="145"/>
                  </a:cubicBezTo>
                  <a:cubicBezTo>
                    <a:pt x="371" y="145"/>
                    <a:pt x="370" y="145"/>
                    <a:pt x="370" y="145"/>
                  </a:cubicBezTo>
                  <a:cubicBezTo>
                    <a:pt x="370" y="145"/>
                    <a:pt x="370" y="146"/>
                    <a:pt x="370" y="147"/>
                  </a:cubicBezTo>
                  <a:cubicBezTo>
                    <a:pt x="369" y="148"/>
                    <a:pt x="368" y="148"/>
                    <a:pt x="368" y="148"/>
                  </a:cubicBezTo>
                  <a:cubicBezTo>
                    <a:pt x="367" y="148"/>
                    <a:pt x="367" y="147"/>
                    <a:pt x="366" y="147"/>
                  </a:cubicBezTo>
                  <a:cubicBezTo>
                    <a:pt x="366" y="146"/>
                    <a:pt x="365" y="145"/>
                    <a:pt x="364" y="145"/>
                  </a:cubicBezTo>
                  <a:cubicBezTo>
                    <a:pt x="363" y="145"/>
                    <a:pt x="363" y="145"/>
                    <a:pt x="362" y="145"/>
                  </a:cubicBezTo>
                  <a:cubicBezTo>
                    <a:pt x="362" y="144"/>
                    <a:pt x="362" y="144"/>
                    <a:pt x="362" y="143"/>
                  </a:cubicBezTo>
                  <a:cubicBezTo>
                    <a:pt x="362" y="143"/>
                    <a:pt x="363" y="142"/>
                    <a:pt x="363" y="141"/>
                  </a:cubicBezTo>
                  <a:cubicBezTo>
                    <a:pt x="364" y="141"/>
                    <a:pt x="365" y="141"/>
                    <a:pt x="366" y="141"/>
                  </a:cubicBezTo>
                  <a:cubicBezTo>
                    <a:pt x="368" y="142"/>
                    <a:pt x="370" y="143"/>
                    <a:pt x="372" y="143"/>
                  </a:cubicBezTo>
                  <a:cubicBezTo>
                    <a:pt x="372" y="142"/>
                    <a:pt x="374" y="140"/>
                    <a:pt x="374" y="135"/>
                  </a:cubicBezTo>
                  <a:cubicBezTo>
                    <a:pt x="373" y="134"/>
                    <a:pt x="373" y="134"/>
                    <a:pt x="372" y="134"/>
                  </a:cubicBezTo>
                  <a:cubicBezTo>
                    <a:pt x="369" y="135"/>
                    <a:pt x="369" y="135"/>
                    <a:pt x="368" y="136"/>
                  </a:cubicBezTo>
                  <a:cubicBezTo>
                    <a:pt x="367" y="137"/>
                    <a:pt x="367" y="137"/>
                    <a:pt x="367" y="137"/>
                  </a:cubicBezTo>
                  <a:cubicBezTo>
                    <a:pt x="366" y="137"/>
                    <a:pt x="366" y="137"/>
                    <a:pt x="366" y="137"/>
                  </a:cubicBezTo>
                  <a:cubicBezTo>
                    <a:pt x="366" y="136"/>
                    <a:pt x="366" y="136"/>
                    <a:pt x="366" y="135"/>
                  </a:cubicBezTo>
                  <a:cubicBezTo>
                    <a:pt x="366" y="135"/>
                    <a:pt x="367" y="134"/>
                    <a:pt x="367" y="134"/>
                  </a:cubicBezTo>
                  <a:cubicBezTo>
                    <a:pt x="367" y="132"/>
                    <a:pt x="367" y="132"/>
                    <a:pt x="367" y="131"/>
                  </a:cubicBezTo>
                  <a:cubicBezTo>
                    <a:pt x="367" y="132"/>
                    <a:pt x="366" y="132"/>
                    <a:pt x="366" y="132"/>
                  </a:cubicBezTo>
                  <a:cubicBezTo>
                    <a:pt x="365" y="125"/>
                    <a:pt x="365" y="125"/>
                    <a:pt x="364" y="124"/>
                  </a:cubicBezTo>
                  <a:cubicBezTo>
                    <a:pt x="360" y="128"/>
                    <a:pt x="360" y="128"/>
                    <a:pt x="359" y="128"/>
                  </a:cubicBezTo>
                  <a:cubicBezTo>
                    <a:pt x="358" y="129"/>
                    <a:pt x="358" y="129"/>
                    <a:pt x="358" y="130"/>
                  </a:cubicBezTo>
                  <a:cubicBezTo>
                    <a:pt x="358" y="131"/>
                    <a:pt x="358" y="131"/>
                    <a:pt x="358" y="131"/>
                  </a:cubicBezTo>
                  <a:cubicBezTo>
                    <a:pt x="357" y="132"/>
                    <a:pt x="356" y="132"/>
                    <a:pt x="355" y="133"/>
                  </a:cubicBezTo>
                  <a:cubicBezTo>
                    <a:pt x="353" y="136"/>
                    <a:pt x="357" y="138"/>
                    <a:pt x="356" y="141"/>
                  </a:cubicBezTo>
                  <a:cubicBezTo>
                    <a:pt x="356" y="142"/>
                    <a:pt x="356" y="142"/>
                    <a:pt x="356" y="142"/>
                  </a:cubicBezTo>
                  <a:cubicBezTo>
                    <a:pt x="355" y="144"/>
                    <a:pt x="355" y="144"/>
                    <a:pt x="355" y="144"/>
                  </a:cubicBezTo>
                  <a:cubicBezTo>
                    <a:pt x="356" y="145"/>
                    <a:pt x="356" y="147"/>
                    <a:pt x="356" y="148"/>
                  </a:cubicBezTo>
                  <a:cubicBezTo>
                    <a:pt x="356" y="149"/>
                    <a:pt x="356" y="150"/>
                    <a:pt x="356" y="150"/>
                  </a:cubicBezTo>
                  <a:cubicBezTo>
                    <a:pt x="356" y="150"/>
                    <a:pt x="355" y="150"/>
                    <a:pt x="355" y="150"/>
                  </a:cubicBezTo>
                  <a:cubicBezTo>
                    <a:pt x="354" y="150"/>
                    <a:pt x="354" y="150"/>
                    <a:pt x="353" y="150"/>
                  </a:cubicBezTo>
                  <a:cubicBezTo>
                    <a:pt x="351" y="151"/>
                    <a:pt x="351" y="151"/>
                    <a:pt x="350" y="150"/>
                  </a:cubicBezTo>
                  <a:cubicBezTo>
                    <a:pt x="346" y="150"/>
                    <a:pt x="346" y="150"/>
                    <a:pt x="337" y="156"/>
                  </a:cubicBezTo>
                  <a:cubicBezTo>
                    <a:pt x="336" y="155"/>
                    <a:pt x="336" y="155"/>
                    <a:pt x="335" y="155"/>
                  </a:cubicBezTo>
                  <a:cubicBezTo>
                    <a:pt x="335" y="155"/>
                    <a:pt x="335" y="155"/>
                    <a:pt x="334" y="155"/>
                  </a:cubicBezTo>
                  <a:cubicBezTo>
                    <a:pt x="334" y="155"/>
                    <a:pt x="333" y="155"/>
                    <a:pt x="333" y="155"/>
                  </a:cubicBezTo>
                  <a:cubicBezTo>
                    <a:pt x="332" y="155"/>
                    <a:pt x="332" y="156"/>
                    <a:pt x="332" y="157"/>
                  </a:cubicBezTo>
                  <a:cubicBezTo>
                    <a:pt x="334" y="158"/>
                    <a:pt x="334" y="158"/>
                    <a:pt x="334" y="158"/>
                  </a:cubicBezTo>
                  <a:cubicBezTo>
                    <a:pt x="334" y="159"/>
                    <a:pt x="334" y="160"/>
                    <a:pt x="333" y="161"/>
                  </a:cubicBezTo>
                  <a:cubicBezTo>
                    <a:pt x="330" y="161"/>
                    <a:pt x="330" y="161"/>
                    <a:pt x="325" y="165"/>
                  </a:cubicBezTo>
                  <a:cubicBezTo>
                    <a:pt x="324" y="165"/>
                    <a:pt x="324" y="165"/>
                    <a:pt x="324" y="165"/>
                  </a:cubicBezTo>
                  <a:cubicBezTo>
                    <a:pt x="323" y="165"/>
                    <a:pt x="322" y="165"/>
                    <a:pt x="322" y="165"/>
                  </a:cubicBezTo>
                  <a:cubicBezTo>
                    <a:pt x="320" y="167"/>
                    <a:pt x="320" y="169"/>
                    <a:pt x="319" y="171"/>
                  </a:cubicBezTo>
                  <a:cubicBezTo>
                    <a:pt x="317" y="171"/>
                    <a:pt x="316" y="171"/>
                    <a:pt x="314" y="172"/>
                  </a:cubicBezTo>
                  <a:cubicBezTo>
                    <a:pt x="314" y="173"/>
                    <a:pt x="313" y="174"/>
                    <a:pt x="313" y="175"/>
                  </a:cubicBezTo>
                  <a:cubicBezTo>
                    <a:pt x="312" y="175"/>
                    <a:pt x="311" y="175"/>
                    <a:pt x="310" y="175"/>
                  </a:cubicBezTo>
                  <a:cubicBezTo>
                    <a:pt x="309" y="174"/>
                    <a:pt x="309" y="174"/>
                    <a:pt x="309" y="174"/>
                  </a:cubicBezTo>
                  <a:cubicBezTo>
                    <a:pt x="308" y="174"/>
                    <a:pt x="307" y="174"/>
                    <a:pt x="307" y="174"/>
                  </a:cubicBezTo>
                  <a:cubicBezTo>
                    <a:pt x="306" y="173"/>
                    <a:pt x="306" y="173"/>
                    <a:pt x="306" y="173"/>
                  </a:cubicBezTo>
                  <a:cubicBezTo>
                    <a:pt x="305" y="172"/>
                    <a:pt x="305" y="172"/>
                    <a:pt x="304" y="172"/>
                  </a:cubicBezTo>
                  <a:cubicBezTo>
                    <a:pt x="303" y="173"/>
                    <a:pt x="303" y="174"/>
                    <a:pt x="303" y="175"/>
                  </a:cubicBezTo>
                  <a:cubicBezTo>
                    <a:pt x="303" y="175"/>
                    <a:pt x="304" y="176"/>
                    <a:pt x="304" y="176"/>
                  </a:cubicBezTo>
                  <a:cubicBezTo>
                    <a:pt x="304" y="176"/>
                    <a:pt x="303" y="177"/>
                    <a:pt x="303" y="178"/>
                  </a:cubicBezTo>
                  <a:cubicBezTo>
                    <a:pt x="303" y="179"/>
                    <a:pt x="303" y="179"/>
                    <a:pt x="303" y="179"/>
                  </a:cubicBezTo>
                  <a:cubicBezTo>
                    <a:pt x="303" y="179"/>
                    <a:pt x="303" y="180"/>
                    <a:pt x="303" y="180"/>
                  </a:cubicBezTo>
                  <a:cubicBezTo>
                    <a:pt x="301" y="180"/>
                    <a:pt x="298" y="180"/>
                    <a:pt x="296" y="180"/>
                  </a:cubicBezTo>
                  <a:cubicBezTo>
                    <a:pt x="295" y="179"/>
                    <a:pt x="295" y="179"/>
                    <a:pt x="295" y="178"/>
                  </a:cubicBezTo>
                  <a:cubicBezTo>
                    <a:pt x="289" y="179"/>
                    <a:pt x="289" y="179"/>
                    <a:pt x="288" y="180"/>
                  </a:cubicBezTo>
                  <a:cubicBezTo>
                    <a:pt x="288" y="182"/>
                    <a:pt x="289" y="182"/>
                    <a:pt x="289" y="182"/>
                  </a:cubicBezTo>
                  <a:cubicBezTo>
                    <a:pt x="290" y="183"/>
                    <a:pt x="291" y="184"/>
                    <a:pt x="292" y="184"/>
                  </a:cubicBezTo>
                  <a:cubicBezTo>
                    <a:pt x="294" y="184"/>
                    <a:pt x="294" y="184"/>
                    <a:pt x="295" y="184"/>
                  </a:cubicBezTo>
                  <a:cubicBezTo>
                    <a:pt x="298" y="187"/>
                    <a:pt x="298" y="187"/>
                    <a:pt x="298" y="188"/>
                  </a:cubicBezTo>
                  <a:cubicBezTo>
                    <a:pt x="299" y="191"/>
                    <a:pt x="299" y="193"/>
                    <a:pt x="299" y="195"/>
                  </a:cubicBezTo>
                  <a:cubicBezTo>
                    <a:pt x="300" y="196"/>
                    <a:pt x="301" y="197"/>
                    <a:pt x="302" y="199"/>
                  </a:cubicBezTo>
                  <a:cubicBezTo>
                    <a:pt x="302" y="201"/>
                    <a:pt x="302" y="201"/>
                    <a:pt x="297" y="213"/>
                  </a:cubicBezTo>
                  <a:cubicBezTo>
                    <a:pt x="296" y="214"/>
                    <a:pt x="294" y="215"/>
                    <a:pt x="293" y="215"/>
                  </a:cubicBezTo>
                  <a:cubicBezTo>
                    <a:pt x="292" y="215"/>
                    <a:pt x="292" y="215"/>
                    <a:pt x="292" y="215"/>
                  </a:cubicBezTo>
                  <a:cubicBezTo>
                    <a:pt x="289" y="214"/>
                    <a:pt x="286" y="214"/>
                    <a:pt x="283" y="212"/>
                  </a:cubicBezTo>
                  <a:cubicBezTo>
                    <a:pt x="279" y="211"/>
                    <a:pt x="276" y="211"/>
                    <a:pt x="273" y="211"/>
                  </a:cubicBezTo>
                  <a:cubicBezTo>
                    <a:pt x="269" y="210"/>
                    <a:pt x="269" y="210"/>
                    <a:pt x="268" y="209"/>
                  </a:cubicBezTo>
                  <a:cubicBezTo>
                    <a:pt x="268" y="209"/>
                    <a:pt x="268" y="209"/>
                    <a:pt x="268" y="209"/>
                  </a:cubicBezTo>
                  <a:cubicBezTo>
                    <a:pt x="267" y="210"/>
                    <a:pt x="267" y="210"/>
                    <a:pt x="266" y="210"/>
                  </a:cubicBezTo>
                  <a:cubicBezTo>
                    <a:pt x="264" y="212"/>
                    <a:pt x="262" y="212"/>
                    <a:pt x="260" y="212"/>
                  </a:cubicBezTo>
                  <a:cubicBezTo>
                    <a:pt x="260" y="213"/>
                    <a:pt x="260" y="213"/>
                    <a:pt x="260" y="213"/>
                  </a:cubicBezTo>
                  <a:cubicBezTo>
                    <a:pt x="262" y="217"/>
                    <a:pt x="258" y="221"/>
                    <a:pt x="260" y="225"/>
                  </a:cubicBezTo>
                  <a:cubicBezTo>
                    <a:pt x="259" y="227"/>
                    <a:pt x="259" y="229"/>
                    <a:pt x="259" y="232"/>
                  </a:cubicBezTo>
                  <a:cubicBezTo>
                    <a:pt x="254" y="239"/>
                    <a:pt x="254" y="239"/>
                    <a:pt x="255" y="241"/>
                  </a:cubicBezTo>
                  <a:cubicBezTo>
                    <a:pt x="256" y="243"/>
                    <a:pt x="256" y="244"/>
                    <a:pt x="256" y="244"/>
                  </a:cubicBezTo>
                  <a:cubicBezTo>
                    <a:pt x="255" y="245"/>
                    <a:pt x="255" y="245"/>
                    <a:pt x="255" y="245"/>
                  </a:cubicBezTo>
                  <a:cubicBezTo>
                    <a:pt x="254" y="247"/>
                    <a:pt x="254" y="247"/>
                    <a:pt x="254" y="251"/>
                  </a:cubicBezTo>
                  <a:cubicBezTo>
                    <a:pt x="255" y="251"/>
                    <a:pt x="256" y="251"/>
                    <a:pt x="257" y="251"/>
                  </a:cubicBezTo>
                  <a:cubicBezTo>
                    <a:pt x="259" y="251"/>
                    <a:pt x="260" y="250"/>
                    <a:pt x="262" y="253"/>
                  </a:cubicBezTo>
                  <a:cubicBezTo>
                    <a:pt x="263" y="253"/>
                    <a:pt x="264" y="252"/>
                    <a:pt x="265" y="252"/>
                  </a:cubicBezTo>
                  <a:cubicBezTo>
                    <a:pt x="266" y="252"/>
                    <a:pt x="266" y="252"/>
                    <a:pt x="269" y="254"/>
                  </a:cubicBezTo>
                  <a:cubicBezTo>
                    <a:pt x="270" y="255"/>
                    <a:pt x="270" y="257"/>
                    <a:pt x="271" y="258"/>
                  </a:cubicBezTo>
                  <a:cubicBezTo>
                    <a:pt x="271" y="258"/>
                    <a:pt x="272" y="258"/>
                    <a:pt x="272" y="258"/>
                  </a:cubicBezTo>
                  <a:cubicBezTo>
                    <a:pt x="271" y="257"/>
                    <a:pt x="271" y="257"/>
                    <a:pt x="271" y="257"/>
                  </a:cubicBezTo>
                  <a:cubicBezTo>
                    <a:pt x="281" y="254"/>
                    <a:pt x="289" y="246"/>
                    <a:pt x="301" y="246"/>
                  </a:cubicBezTo>
                  <a:cubicBezTo>
                    <a:pt x="303" y="244"/>
                    <a:pt x="303" y="243"/>
                    <a:pt x="303" y="242"/>
                  </a:cubicBezTo>
                  <a:cubicBezTo>
                    <a:pt x="302" y="241"/>
                    <a:pt x="301" y="240"/>
                    <a:pt x="301" y="239"/>
                  </a:cubicBezTo>
                  <a:cubicBezTo>
                    <a:pt x="301" y="238"/>
                    <a:pt x="301" y="238"/>
                    <a:pt x="304" y="232"/>
                  </a:cubicBezTo>
                  <a:cubicBezTo>
                    <a:pt x="306" y="229"/>
                    <a:pt x="320" y="226"/>
                    <a:pt x="320" y="226"/>
                  </a:cubicBezTo>
                  <a:cubicBezTo>
                    <a:pt x="322" y="224"/>
                    <a:pt x="322" y="223"/>
                    <a:pt x="322" y="222"/>
                  </a:cubicBezTo>
                  <a:cubicBezTo>
                    <a:pt x="322" y="222"/>
                    <a:pt x="322" y="222"/>
                    <a:pt x="322" y="221"/>
                  </a:cubicBezTo>
                  <a:cubicBezTo>
                    <a:pt x="322" y="216"/>
                    <a:pt x="322" y="212"/>
                    <a:pt x="329"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1" y="214"/>
                    <a:pt x="331" y="214"/>
                    <a:pt x="331" y="214"/>
                  </a:cubicBezTo>
                  <a:cubicBezTo>
                    <a:pt x="334" y="216"/>
                    <a:pt x="334" y="216"/>
                    <a:pt x="336" y="216"/>
                  </a:cubicBezTo>
                  <a:cubicBezTo>
                    <a:pt x="337" y="216"/>
                    <a:pt x="337" y="216"/>
                    <a:pt x="338" y="216"/>
                  </a:cubicBezTo>
                  <a:cubicBezTo>
                    <a:pt x="338" y="216"/>
                    <a:pt x="339" y="216"/>
                    <a:pt x="340" y="216"/>
                  </a:cubicBezTo>
                  <a:cubicBezTo>
                    <a:pt x="340" y="214"/>
                    <a:pt x="340" y="214"/>
                    <a:pt x="342" y="212"/>
                  </a:cubicBezTo>
                  <a:cubicBezTo>
                    <a:pt x="344" y="212"/>
                    <a:pt x="344" y="212"/>
                    <a:pt x="345" y="212"/>
                  </a:cubicBezTo>
                  <a:cubicBezTo>
                    <a:pt x="346" y="212"/>
                    <a:pt x="348" y="212"/>
                    <a:pt x="351" y="208"/>
                  </a:cubicBezTo>
                  <a:cubicBezTo>
                    <a:pt x="358" y="209"/>
                    <a:pt x="357" y="217"/>
                    <a:pt x="362" y="220"/>
                  </a:cubicBezTo>
                  <a:cubicBezTo>
                    <a:pt x="363" y="220"/>
                    <a:pt x="364" y="221"/>
                    <a:pt x="364" y="223"/>
                  </a:cubicBezTo>
                  <a:cubicBezTo>
                    <a:pt x="380" y="233"/>
                    <a:pt x="388" y="241"/>
                    <a:pt x="387" y="246"/>
                  </a:cubicBezTo>
                  <a:cubicBezTo>
                    <a:pt x="385" y="247"/>
                    <a:pt x="373" y="249"/>
                    <a:pt x="369" y="249"/>
                  </a:cubicBezTo>
                  <a:cubicBezTo>
                    <a:pt x="369" y="249"/>
                    <a:pt x="368" y="250"/>
                    <a:pt x="368" y="250"/>
                  </a:cubicBezTo>
                  <a:cubicBezTo>
                    <a:pt x="371" y="252"/>
                    <a:pt x="373" y="255"/>
                    <a:pt x="377" y="256"/>
                  </a:cubicBezTo>
                  <a:cubicBezTo>
                    <a:pt x="379" y="256"/>
                    <a:pt x="382" y="256"/>
                    <a:pt x="384" y="256"/>
                  </a:cubicBezTo>
                  <a:cubicBezTo>
                    <a:pt x="384" y="255"/>
                    <a:pt x="384" y="253"/>
                    <a:pt x="384" y="252"/>
                  </a:cubicBezTo>
                  <a:cubicBezTo>
                    <a:pt x="389" y="250"/>
                    <a:pt x="392" y="245"/>
                    <a:pt x="396" y="242"/>
                  </a:cubicBezTo>
                  <a:cubicBezTo>
                    <a:pt x="396" y="240"/>
                    <a:pt x="396" y="240"/>
                    <a:pt x="396" y="239"/>
                  </a:cubicBezTo>
                  <a:cubicBezTo>
                    <a:pt x="393" y="239"/>
                    <a:pt x="393" y="239"/>
                    <a:pt x="392" y="239"/>
                  </a:cubicBezTo>
                  <a:cubicBezTo>
                    <a:pt x="391" y="239"/>
                    <a:pt x="391" y="238"/>
                    <a:pt x="391" y="238"/>
                  </a:cubicBezTo>
                  <a:cubicBezTo>
                    <a:pt x="393" y="236"/>
                    <a:pt x="394" y="236"/>
                    <a:pt x="395" y="236"/>
                  </a:cubicBezTo>
                  <a:cubicBezTo>
                    <a:pt x="398" y="237"/>
                    <a:pt x="398" y="237"/>
                    <a:pt x="400" y="239"/>
                  </a:cubicBezTo>
                  <a:cubicBezTo>
                    <a:pt x="400" y="239"/>
                    <a:pt x="400" y="239"/>
                    <a:pt x="400" y="234"/>
                  </a:cubicBezTo>
                  <a:cubicBezTo>
                    <a:pt x="396" y="231"/>
                    <a:pt x="391" y="230"/>
                    <a:pt x="389" y="226"/>
                  </a:cubicBezTo>
                  <a:cubicBezTo>
                    <a:pt x="388" y="226"/>
                    <a:pt x="385" y="226"/>
                    <a:pt x="380" y="221"/>
                  </a:cubicBezTo>
                  <a:cubicBezTo>
                    <a:pt x="381" y="219"/>
                    <a:pt x="381" y="219"/>
                    <a:pt x="375" y="215"/>
                  </a:cubicBezTo>
                  <a:cubicBezTo>
                    <a:pt x="375" y="214"/>
                    <a:pt x="374" y="214"/>
                    <a:pt x="374" y="214"/>
                  </a:cubicBezTo>
                  <a:cubicBezTo>
                    <a:pt x="374" y="213"/>
                    <a:pt x="373" y="212"/>
                    <a:pt x="373" y="211"/>
                  </a:cubicBezTo>
                  <a:cubicBezTo>
                    <a:pt x="372" y="210"/>
                    <a:pt x="370" y="210"/>
                    <a:pt x="369" y="210"/>
                  </a:cubicBezTo>
                  <a:cubicBezTo>
                    <a:pt x="369" y="209"/>
                    <a:pt x="369" y="209"/>
                    <a:pt x="369" y="208"/>
                  </a:cubicBezTo>
                  <a:cubicBezTo>
                    <a:pt x="370" y="207"/>
                    <a:pt x="370" y="207"/>
                    <a:pt x="370" y="207"/>
                  </a:cubicBezTo>
                  <a:cubicBezTo>
                    <a:pt x="371" y="206"/>
                    <a:pt x="371" y="205"/>
                    <a:pt x="371" y="205"/>
                  </a:cubicBezTo>
                  <a:cubicBezTo>
                    <a:pt x="371" y="204"/>
                    <a:pt x="371" y="203"/>
                    <a:pt x="371" y="202"/>
                  </a:cubicBezTo>
                  <a:cubicBezTo>
                    <a:pt x="374" y="201"/>
                    <a:pt x="375" y="202"/>
                    <a:pt x="376" y="205"/>
                  </a:cubicBezTo>
                  <a:cubicBezTo>
                    <a:pt x="384" y="206"/>
                    <a:pt x="386" y="216"/>
                    <a:pt x="394" y="217"/>
                  </a:cubicBezTo>
                  <a:cubicBezTo>
                    <a:pt x="394" y="218"/>
                    <a:pt x="394" y="218"/>
                    <a:pt x="395" y="218"/>
                  </a:cubicBezTo>
                  <a:cubicBezTo>
                    <a:pt x="398" y="222"/>
                    <a:pt x="404" y="223"/>
                    <a:pt x="406" y="228"/>
                  </a:cubicBezTo>
                  <a:cubicBezTo>
                    <a:pt x="404" y="234"/>
                    <a:pt x="404" y="234"/>
                    <a:pt x="406" y="236"/>
                  </a:cubicBezTo>
                  <a:cubicBezTo>
                    <a:pt x="407" y="239"/>
                    <a:pt x="407" y="242"/>
                    <a:pt x="411" y="242"/>
                  </a:cubicBezTo>
                  <a:cubicBezTo>
                    <a:pt x="413" y="244"/>
                    <a:pt x="413" y="246"/>
                    <a:pt x="413" y="247"/>
                  </a:cubicBezTo>
                  <a:cubicBezTo>
                    <a:pt x="412" y="247"/>
                    <a:pt x="411" y="247"/>
                    <a:pt x="410" y="247"/>
                  </a:cubicBezTo>
                  <a:cubicBezTo>
                    <a:pt x="410" y="247"/>
                    <a:pt x="409" y="246"/>
                    <a:pt x="409" y="246"/>
                  </a:cubicBezTo>
                  <a:cubicBezTo>
                    <a:pt x="409" y="246"/>
                    <a:pt x="408" y="247"/>
                    <a:pt x="408" y="247"/>
                  </a:cubicBezTo>
                  <a:cubicBezTo>
                    <a:pt x="411" y="251"/>
                    <a:pt x="411" y="251"/>
                    <a:pt x="414" y="252"/>
                  </a:cubicBezTo>
                  <a:cubicBezTo>
                    <a:pt x="414" y="252"/>
                    <a:pt x="414" y="251"/>
                    <a:pt x="414" y="251"/>
                  </a:cubicBezTo>
                  <a:cubicBezTo>
                    <a:pt x="416" y="252"/>
                    <a:pt x="417" y="252"/>
                    <a:pt x="419" y="254"/>
                  </a:cubicBezTo>
                  <a:cubicBezTo>
                    <a:pt x="418" y="256"/>
                    <a:pt x="418" y="257"/>
                    <a:pt x="419" y="258"/>
                  </a:cubicBezTo>
                  <a:cubicBezTo>
                    <a:pt x="421" y="259"/>
                    <a:pt x="421" y="259"/>
                    <a:pt x="422" y="259"/>
                  </a:cubicBezTo>
                  <a:cubicBezTo>
                    <a:pt x="423" y="259"/>
                    <a:pt x="424" y="259"/>
                    <a:pt x="424" y="259"/>
                  </a:cubicBezTo>
                  <a:cubicBezTo>
                    <a:pt x="425" y="258"/>
                    <a:pt x="426" y="257"/>
                    <a:pt x="426" y="256"/>
                  </a:cubicBezTo>
                  <a:cubicBezTo>
                    <a:pt x="426" y="255"/>
                    <a:pt x="426" y="255"/>
                    <a:pt x="426" y="254"/>
                  </a:cubicBezTo>
                  <a:cubicBezTo>
                    <a:pt x="426" y="254"/>
                    <a:pt x="426" y="253"/>
                    <a:pt x="426" y="253"/>
                  </a:cubicBezTo>
                  <a:cubicBezTo>
                    <a:pt x="426" y="252"/>
                    <a:pt x="427" y="252"/>
                    <a:pt x="427" y="251"/>
                  </a:cubicBezTo>
                  <a:cubicBezTo>
                    <a:pt x="428" y="252"/>
                    <a:pt x="430" y="252"/>
                    <a:pt x="430" y="253"/>
                  </a:cubicBezTo>
                  <a:cubicBezTo>
                    <a:pt x="431" y="253"/>
                    <a:pt x="432" y="253"/>
                    <a:pt x="432" y="253"/>
                  </a:cubicBezTo>
                  <a:cubicBezTo>
                    <a:pt x="432" y="253"/>
                    <a:pt x="433" y="252"/>
                    <a:pt x="433" y="252"/>
                  </a:cubicBezTo>
                  <a:cubicBezTo>
                    <a:pt x="433" y="251"/>
                    <a:pt x="433" y="249"/>
                    <a:pt x="433" y="248"/>
                  </a:cubicBezTo>
                  <a:cubicBezTo>
                    <a:pt x="435" y="248"/>
                    <a:pt x="436" y="248"/>
                    <a:pt x="437" y="248"/>
                  </a:cubicBezTo>
                  <a:cubicBezTo>
                    <a:pt x="436" y="246"/>
                    <a:pt x="435" y="246"/>
                    <a:pt x="433" y="245"/>
                  </a:cubicBezTo>
                  <a:cubicBezTo>
                    <a:pt x="433" y="246"/>
                    <a:pt x="432" y="247"/>
                    <a:pt x="432" y="248"/>
                  </a:cubicBezTo>
                  <a:cubicBezTo>
                    <a:pt x="429" y="248"/>
                    <a:pt x="429" y="247"/>
                    <a:pt x="427" y="241"/>
                  </a:cubicBezTo>
                  <a:cubicBezTo>
                    <a:pt x="424" y="240"/>
                    <a:pt x="424" y="240"/>
                    <a:pt x="422" y="238"/>
                  </a:cubicBezTo>
                  <a:cubicBezTo>
                    <a:pt x="422" y="237"/>
                    <a:pt x="422" y="237"/>
                    <a:pt x="422" y="236"/>
                  </a:cubicBezTo>
                  <a:cubicBezTo>
                    <a:pt x="424" y="236"/>
                    <a:pt x="424" y="236"/>
                    <a:pt x="424" y="236"/>
                  </a:cubicBezTo>
                  <a:cubicBezTo>
                    <a:pt x="425" y="236"/>
                    <a:pt x="426" y="237"/>
                    <a:pt x="427" y="237"/>
                  </a:cubicBezTo>
                  <a:cubicBezTo>
                    <a:pt x="429" y="237"/>
                    <a:pt x="429" y="237"/>
                    <a:pt x="430" y="237"/>
                  </a:cubicBezTo>
                  <a:cubicBezTo>
                    <a:pt x="430" y="237"/>
                    <a:pt x="430" y="238"/>
                    <a:pt x="431" y="238"/>
                  </a:cubicBezTo>
                  <a:cubicBezTo>
                    <a:pt x="431" y="237"/>
                    <a:pt x="431" y="235"/>
                    <a:pt x="431" y="234"/>
                  </a:cubicBezTo>
                  <a:cubicBezTo>
                    <a:pt x="433" y="232"/>
                    <a:pt x="433" y="232"/>
                    <a:pt x="442" y="236"/>
                  </a:cubicBezTo>
                  <a:cubicBezTo>
                    <a:pt x="442" y="236"/>
                    <a:pt x="443" y="237"/>
                    <a:pt x="443" y="238"/>
                  </a:cubicBezTo>
                  <a:cubicBezTo>
                    <a:pt x="443" y="238"/>
                    <a:pt x="443" y="238"/>
                    <a:pt x="444" y="238"/>
                  </a:cubicBezTo>
                  <a:cubicBezTo>
                    <a:pt x="445" y="240"/>
                    <a:pt x="445" y="240"/>
                    <a:pt x="445" y="240"/>
                  </a:cubicBezTo>
                  <a:cubicBezTo>
                    <a:pt x="444" y="240"/>
                    <a:pt x="443" y="241"/>
                    <a:pt x="443" y="241"/>
                  </a:cubicBezTo>
                  <a:cubicBezTo>
                    <a:pt x="443" y="244"/>
                    <a:pt x="448" y="245"/>
                    <a:pt x="447" y="249"/>
                  </a:cubicBezTo>
                  <a:cubicBezTo>
                    <a:pt x="447" y="250"/>
                    <a:pt x="447" y="251"/>
                    <a:pt x="447" y="251"/>
                  </a:cubicBezTo>
                  <a:cubicBezTo>
                    <a:pt x="447" y="252"/>
                    <a:pt x="447" y="252"/>
                    <a:pt x="447" y="253"/>
                  </a:cubicBezTo>
                  <a:cubicBezTo>
                    <a:pt x="447" y="254"/>
                    <a:pt x="448" y="255"/>
                    <a:pt x="449" y="256"/>
                  </a:cubicBezTo>
                  <a:cubicBezTo>
                    <a:pt x="449" y="256"/>
                    <a:pt x="449" y="256"/>
                    <a:pt x="449" y="256"/>
                  </a:cubicBezTo>
                  <a:cubicBezTo>
                    <a:pt x="450" y="257"/>
                    <a:pt x="450" y="257"/>
                    <a:pt x="450" y="257"/>
                  </a:cubicBezTo>
                  <a:cubicBezTo>
                    <a:pt x="450" y="257"/>
                    <a:pt x="450" y="257"/>
                    <a:pt x="450" y="257"/>
                  </a:cubicBezTo>
                  <a:cubicBezTo>
                    <a:pt x="451" y="258"/>
                    <a:pt x="451" y="258"/>
                    <a:pt x="451" y="258"/>
                  </a:cubicBezTo>
                  <a:cubicBezTo>
                    <a:pt x="452" y="258"/>
                    <a:pt x="452" y="258"/>
                    <a:pt x="452" y="258"/>
                  </a:cubicBezTo>
                  <a:cubicBezTo>
                    <a:pt x="452" y="259"/>
                    <a:pt x="452" y="259"/>
                    <a:pt x="452" y="260"/>
                  </a:cubicBezTo>
                  <a:cubicBezTo>
                    <a:pt x="452" y="261"/>
                    <a:pt x="452" y="261"/>
                    <a:pt x="452" y="261"/>
                  </a:cubicBezTo>
                  <a:cubicBezTo>
                    <a:pt x="451" y="261"/>
                    <a:pt x="451" y="261"/>
                    <a:pt x="451" y="261"/>
                  </a:cubicBezTo>
                  <a:cubicBezTo>
                    <a:pt x="451" y="262"/>
                    <a:pt x="451" y="262"/>
                    <a:pt x="451" y="262"/>
                  </a:cubicBezTo>
                  <a:cubicBezTo>
                    <a:pt x="451" y="263"/>
                    <a:pt x="451" y="264"/>
                    <a:pt x="452" y="265"/>
                  </a:cubicBezTo>
                  <a:cubicBezTo>
                    <a:pt x="452" y="266"/>
                    <a:pt x="452" y="266"/>
                    <a:pt x="452" y="266"/>
                  </a:cubicBezTo>
                  <a:cubicBezTo>
                    <a:pt x="453" y="266"/>
                    <a:pt x="453" y="266"/>
                    <a:pt x="453" y="266"/>
                  </a:cubicBezTo>
                  <a:cubicBezTo>
                    <a:pt x="454" y="265"/>
                    <a:pt x="454" y="265"/>
                    <a:pt x="454" y="265"/>
                  </a:cubicBezTo>
                  <a:cubicBezTo>
                    <a:pt x="454" y="263"/>
                    <a:pt x="454" y="263"/>
                    <a:pt x="454" y="263"/>
                  </a:cubicBezTo>
                  <a:cubicBezTo>
                    <a:pt x="454" y="262"/>
                    <a:pt x="454" y="261"/>
                    <a:pt x="454" y="261"/>
                  </a:cubicBezTo>
                  <a:cubicBezTo>
                    <a:pt x="455" y="259"/>
                    <a:pt x="455" y="259"/>
                    <a:pt x="455" y="259"/>
                  </a:cubicBezTo>
                  <a:cubicBezTo>
                    <a:pt x="456" y="259"/>
                    <a:pt x="456" y="259"/>
                    <a:pt x="456" y="259"/>
                  </a:cubicBezTo>
                  <a:cubicBezTo>
                    <a:pt x="456" y="260"/>
                    <a:pt x="456" y="260"/>
                    <a:pt x="456" y="260"/>
                  </a:cubicBezTo>
                  <a:cubicBezTo>
                    <a:pt x="457" y="260"/>
                    <a:pt x="457" y="260"/>
                    <a:pt x="457" y="260"/>
                  </a:cubicBezTo>
                  <a:cubicBezTo>
                    <a:pt x="457" y="261"/>
                    <a:pt x="457" y="261"/>
                    <a:pt x="457" y="261"/>
                  </a:cubicBezTo>
                  <a:cubicBezTo>
                    <a:pt x="458" y="261"/>
                    <a:pt x="459" y="262"/>
                    <a:pt x="459" y="262"/>
                  </a:cubicBezTo>
                  <a:cubicBezTo>
                    <a:pt x="460" y="263"/>
                    <a:pt x="460" y="263"/>
                    <a:pt x="460" y="263"/>
                  </a:cubicBezTo>
                  <a:cubicBezTo>
                    <a:pt x="460" y="264"/>
                    <a:pt x="460" y="264"/>
                    <a:pt x="460" y="264"/>
                  </a:cubicBezTo>
                  <a:cubicBezTo>
                    <a:pt x="461" y="264"/>
                    <a:pt x="461" y="264"/>
                    <a:pt x="461" y="264"/>
                  </a:cubicBezTo>
                  <a:cubicBezTo>
                    <a:pt x="462" y="264"/>
                    <a:pt x="462" y="264"/>
                    <a:pt x="462" y="264"/>
                  </a:cubicBezTo>
                  <a:cubicBezTo>
                    <a:pt x="462" y="264"/>
                    <a:pt x="464" y="264"/>
                    <a:pt x="464" y="265"/>
                  </a:cubicBezTo>
                  <a:cubicBezTo>
                    <a:pt x="466" y="265"/>
                    <a:pt x="466" y="265"/>
                    <a:pt x="466" y="265"/>
                  </a:cubicBezTo>
                  <a:cubicBezTo>
                    <a:pt x="467" y="265"/>
                    <a:pt x="467" y="265"/>
                    <a:pt x="467" y="265"/>
                  </a:cubicBezTo>
                  <a:cubicBezTo>
                    <a:pt x="467" y="264"/>
                    <a:pt x="467" y="264"/>
                    <a:pt x="467" y="264"/>
                  </a:cubicBezTo>
                  <a:cubicBezTo>
                    <a:pt x="467" y="264"/>
                    <a:pt x="467" y="264"/>
                    <a:pt x="467" y="264"/>
                  </a:cubicBezTo>
                  <a:cubicBezTo>
                    <a:pt x="467" y="263"/>
                    <a:pt x="467" y="263"/>
                    <a:pt x="467" y="263"/>
                  </a:cubicBezTo>
                  <a:cubicBezTo>
                    <a:pt x="467" y="262"/>
                    <a:pt x="467" y="261"/>
                    <a:pt x="468" y="260"/>
                  </a:cubicBezTo>
                  <a:cubicBezTo>
                    <a:pt x="468" y="259"/>
                    <a:pt x="468" y="259"/>
                    <a:pt x="468" y="259"/>
                  </a:cubicBezTo>
                  <a:cubicBezTo>
                    <a:pt x="469" y="259"/>
                    <a:pt x="469" y="259"/>
                    <a:pt x="469" y="259"/>
                  </a:cubicBezTo>
                  <a:cubicBezTo>
                    <a:pt x="470" y="259"/>
                    <a:pt x="471" y="259"/>
                    <a:pt x="472" y="260"/>
                  </a:cubicBezTo>
                  <a:cubicBezTo>
                    <a:pt x="474" y="261"/>
                    <a:pt x="474" y="261"/>
                    <a:pt x="474" y="261"/>
                  </a:cubicBezTo>
                  <a:cubicBezTo>
                    <a:pt x="476" y="263"/>
                    <a:pt x="476" y="263"/>
                    <a:pt x="476" y="263"/>
                  </a:cubicBezTo>
                  <a:cubicBezTo>
                    <a:pt x="477" y="263"/>
                    <a:pt x="477" y="263"/>
                    <a:pt x="477" y="263"/>
                  </a:cubicBezTo>
                  <a:cubicBezTo>
                    <a:pt x="477" y="264"/>
                    <a:pt x="477" y="264"/>
                    <a:pt x="477" y="264"/>
                  </a:cubicBezTo>
                  <a:cubicBezTo>
                    <a:pt x="478" y="264"/>
                    <a:pt x="478" y="264"/>
                    <a:pt x="478" y="264"/>
                  </a:cubicBezTo>
                  <a:cubicBezTo>
                    <a:pt x="478" y="264"/>
                    <a:pt x="478" y="264"/>
                    <a:pt x="478" y="264"/>
                  </a:cubicBezTo>
                  <a:cubicBezTo>
                    <a:pt x="481" y="264"/>
                    <a:pt x="484" y="264"/>
                    <a:pt x="486" y="265"/>
                  </a:cubicBezTo>
                  <a:cubicBezTo>
                    <a:pt x="486" y="264"/>
                    <a:pt x="486" y="263"/>
                    <a:pt x="486" y="263"/>
                  </a:cubicBezTo>
                  <a:cubicBezTo>
                    <a:pt x="486" y="262"/>
                    <a:pt x="486" y="262"/>
                    <a:pt x="486" y="262"/>
                  </a:cubicBezTo>
                  <a:cubicBezTo>
                    <a:pt x="486" y="261"/>
                    <a:pt x="486" y="261"/>
                    <a:pt x="486" y="260"/>
                  </a:cubicBezTo>
                  <a:cubicBezTo>
                    <a:pt x="486" y="260"/>
                    <a:pt x="487" y="260"/>
                    <a:pt x="487" y="260"/>
                  </a:cubicBezTo>
                  <a:cubicBezTo>
                    <a:pt x="488" y="259"/>
                    <a:pt x="488" y="259"/>
                    <a:pt x="488" y="259"/>
                  </a:cubicBezTo>
                  <a:cubicBezTo>
                    <a:pt x="489" y="259"/>
                    <a:pt x="489" y="259"/>
                    <a:pt x="489" y="259"/>
                  </a:cubicBezTo>
                  <a:cubicBezTo>
                    <a:pt x="490" y="260"/>
                    <a:pt x="491" y="261"/>
                    <a:pt x="492" y="261"/>
                  </a:cubicBezTo>
                  <a:cubicBezTo>
                    <a:pt x="493" y="262"/>
                    <a:pt x="494" y="262"/>
                    <a:pt x="494" y="262"/>
                  </a:cubicBezTo>
                  <a:cubicBezTo>
                    <a:pt x="494" y="261"/>
                    <a:pt x="494" y="261"/>
                    <a:pt x="494" y="261"/>
                  </a:cubicBezTo>
                  <a:cubicBezTo>
                    <a:pt x="495" y="261"/>
                    <a:pt x="495" y="261"/>
                    <a:pt x="495" y="261"/>
                  </a:cubicBezTo>
                  <a:cubicBezTo>
                    <a:pt x="495" y="260"/>
                    <a:pt x="495" y="260"/>
                    <a:pt x="495" y="260"/>
                  </a:cubicBezTo>
                  <a:cubicBezTo>
                    <a:pt x="496" y="260"/>
                    <a:pt x="496" y="260"/>
                    <a:pt x="496" y="260"/>
                  </a:cubicBezTo>
                  <a:cubicBezTo>
                    <a:pt x="497" y="262"/>
                    <a:pt x="497" y="262"/>
                    <a:pt x="497" y="262"/>
                  </a:cubicBezTo>
                  <a:cubicBezTo>
                    <a:pt x="497" y="263"/>
                    <a:pt x="497" y="263"/>
                    <a:pt x="497" y="263"/>
                  </a:cubicBezTo>
                  <a:cubicBezTo>
                    <a:pt x="497" y="264"/>
                    <a:pt x="497" y="265"/>
                    <a:pt x="497" y="266"/>
                  </a:cubicBezTo>
                  <a:cubicBezTo>
                    <a:pt x="496" y="268"/>
                    <a:pt x="496" y="270"/>
                    <a:pt x="497" y="273"/>
                  </a:cubicBezTo>
                  <a:cubicBezTo>
                    <a:pt x="497" y="273"/>
                    <a:pt x="497" y="273"/>
                    <a:pt x="497" y="273"/>
                  </a:cubicBezTo>
                  <a:cubicBezTo>
                    <a:pt x="497" y="274"/>
                    <a:pt x="498" y="274"/>
                    <a:pt x="498" y="275"/>
                  </a:cubicBezTo>
                  <a:cubicBezTo>
                    <a:pt x="498" y="275"/>
                    <a:pt x="497" y="276"/>
                    <a:pt x="497" y="277"/>
                  </a:cubicBezTo>
                  <a:cubicBezTo>
                    <a:pt x="497" y="277"/>
                    <a:pt x="497" y="277"/>
                    <a:pt x="497" y="277"/>
                  </a:cubicBezTo>
                  <a:cubicBezTo>
                    <a:pt x="497" y="278"/>
                    <a:pt x="497" y="278"/>
                    <a:pt x="497" y="278"/>
                  </a:cubicBezTo>
                  <a:cubicBezTo>
                    <a:pt x="496" y="280"/>
                    <a:pt x="496" y="280"/>
                    <a:pt x="496" y="280"/>
                  </a:cubicBezTo>
                  <a:cubicBezTo>
                    <a:pt x="496" y="280"/>
                    <a:pt x="496" y="280"/>
                    <a:pt x="496" y="280"/>
                  </a:cubicBezTo>
                  <a:cubicBezTo>
                    <a:pt x="494" y="284"/>
                    <a:pt x="494" y="284"/>
                    <a:pt x="493" y="284"/>
                  </a:cubicBezTo>
                  <a:cubicBezTo>
                    <a:pt x="492" y="285"/>
                    <a:pt x="492" y="285"/>
                    <a:pt x="492" y="285"/>
                  </a:cubicBezTo>
                  <a:cubicBezTo>
                    <a:pt x="492" y="285"/>
                    <a:pt x="492" y="285"/>
                    <a:pt x="492" y="285"/>
                  </a:cubicBezTo>
                  <a:cubicBezTo>
                    <a:pt x="492" y="286"/>
                    <a:pt x="492" y="286"/>
                    <a:pt x="492" y="286"/>
                  </a:cubicBezTo>
                  <a:cubicBezTo>
                    <a:pt x="514" y="287"/>
                    <a:pt x="537" y="287"/>
                    <a:pt x="558" y="288"/>
                  </a:cubicBezTo>
                  <a:cubicBezTo>
                    <a:pt x="575" y="288"/>
                    <a:pt x="590" y="288"/>
                    <a:pt x="605" y="288"/>
                  </a:cubicBezTo>
                  <a:moveTo>
                    <a:pt x="554" y="46"/>
                  </a:moveTo>
                  <a:cubicBezTo>
                    <a:pt x="531" y="34"/>
                    <a:pt x="531" y="34"/>
                    <a:pt x="531" y="34"/>
                  </a:cubicBezTo>
                  <a:cubicBezTo>
                    <a:pt x="531" y="34"/>
                    <a:pt x="531" y="34"/>
                    <a:pt x="531" y="34"/>
                  </a:cubicBezTo>
                  <a:cubicBezTo>
                    <a:pt x="532" y="34"/>
                    <a:pt x="532" y="34"/>
                    <a:pt x="532" y="34"/>
                  </a:cubicBezTo>
                  <a:cubicBezTo>
                    <a:pt x="533" y="35"/>
                    <a:pt x="533" y="35"/>
                    <a:pt x="533" y="35"/>
                  </a:cubicBezTo>
                  <a:cubicBezTo>
                    <a:pt x="532" y="35"/>
                    <a:pt x="532" y="35"/>
                    <a:pt x="532" y="35"/>
                  </a:cubicBezTo>
                  <a:cubicBezTo>
                    <a:pt x="533" y="35"/>
                    <a:pt x="533" y="35"/>
                    <a:pt x="533" y="35"/>
                  </a:cubicBezTo>
                  <a:cubicBezTo>
                    <a:pt x="534" y="35"/>
                    <a:pt x="534" y="35"/>
                    <a:pt x="534" y="35"/>
                  </a:cubicBezTo>
                  <a:cubicBezTo>
                    <a:pt x="533" y="35"/>
                    <a:pt x="533" y="35"/>
                    <a:pt x="533" y="35"/>
                  </a:cubicBezTo>
                  <a:cubicBezTo>
                    <a:pt x="532" y="35"/>
                    <a:pt x="530" y="34"/>
                    <a:pt x="529" y="33"/>
                  </a:cubicBezTo>
                  <a:cubicBezTo>
                    <a:pt x="530" y="33"/>
                    <a:pt x="530" y="34"/>
                    <a:pt x="531" y="34"/>
                  </a:cubicBezTo>
                  <a:cubicBezTo>
                    <a:pt x="531" y="34"/>
                    <a:pt x="530" y="34"/>
                    <a:pt x="529" y="33"/>
                  </a:cubicBezTo>
                  <a:cubicBezTo>
                    <a:pt x="528" y="33"/>
                    <a:pt x="528" y="33"/>
                    <a:pt x="525" y="31"/>
                  </a:cubicBezTo>
                  <a:cubicBezTo>
                    <a:pt x="524" y="31"/>
                    <a:pt x="524" y="31"/>
                    <a:pt x="524" y="31"/>
                  </a:cubicBezTo>
                  <a:cubicBezTo>
                    <a:pt x="523" y="31"/>
                    <a:pt x="523" y="31"/>
                    <a:pt x="523" y="31"/>
                  </a:cubicBezTo>
                  <a:cubicBezTo>
                    <a:pt x="525" y="32"/>
                    <a:pt x="527" y="32"/>
                    <a:pt x="529" y="33"/>
                  </a:cubicBezTo>
                  <a:cubicBezTo>
                    <a:pt x="529" y="33"/>
                    <a:pt x="529" y="33"/>
                    <a:pt x="529" y="33"/>
                  </a:cubicBezTo>
                  <a:cubicBezTo>
                    <a:pt x="529" y="34"/>
                    <a:pt x="529" y="34"/>
                    <a:pt x="529" y="34"/>
                  </a:cubicBezTo>
                  <a:cubicBezTo>
                    <a:pt x="530" y="34"/>
                    <a:pt x="531" y="34"/>
                    <a:pt x="532" y="35"/>
                  </a:cubicBezTo>
                  <a:cubicBezTo>
                    <a:pt x="532" y="35"/>
                    <a:pt x="532" y="35"/>
                    <a:pt x="533" y="35"/>
                  </a:cubicBezTo>
                  <a:cubicBezTo>
                    <a:pt x="533" y="35"/>
                    <a:pt x="534" y="36"/>
                    <a:pt x="534" y="36"/>
                  </a:cubicBezTo>
                  <a:cubicBezTo>
                    <a:pt x="534" y="36"/>
                    <a:pt x="534" y="36"/>
                    <a:pt x="534" y="36"/>
                  </a:cubicBezTo>
                  <a:cubicBezTo>
                    <a:pt x="535" y="37"/>
                    <a:pt x="535" y="37"/>
                    <a:pt x="535" y="37"/>
                  </a:cubicBezTo>
                  <a:cubicBezTo>
                    <a:pt x="535" y="37"/>
                    <a:pt x="535" y="37"/>
                    <a:pt x="535" y="37"/>
                  </a:cubicBezTo>
                  <a:cubicBezTo>
                    <a:pt x="536" y="37"/>
                    <a:pt x="536" y="37"/>
                    <a:pt x="536" y="37"/>
                  </a:cubicBezTo>
                  <a:cubicBezTo>
                    <a:pt x="535" y="37"/>
                    <a:pt x="535" y="37"/>
                    <a:pt x="535" y="37"/>
                  </a:cubicBezTo>
                  <a:cubicBezTo>
                    <a:pt x="535" y="37"/>
                    <a:pt x="529" y="34"/>
                    <a:pt x="526" y="32"/>
                  </a:cubicBezTo>
                  <a:cubicBezTo>
                    <a:pt x="526" y="32"/>
                    <a:pt x="526" y="32"/>
                    <a:pt x="526" y="32"/>
                  </a:cubicBezTo>
                  <a:cubicBezTo>
                    <a:pt x="525" y="32"/>
                    <a:pt x="524" y="31"/>
                    <a:pt x="524" y="31"/>
                  </a:cubicBezTo>
                  <a:cubicBezTo>
                    <a:pt x="523" y="31"/>
                    <a:pt x="523" y="31"/>
                    <a:pt x="522" y="30"/>
                  </a:cubicBezTo>
                  <a:cubicBezTo>
                    <a:pt x="522" y="30"/>
                    <a:pt x="522" y="30"/>
                    <a:pt x="522" y="30"/>
                  </a:cubicBezTo>
                  <a:cubicBezTo>
                    <a:pt x="521" y="30"/>
                    <a:pt x="521" y="30"/>
                    <a:pt x="517" y="28"/>
                  </a:cubicBezTo>
                  <a:cubicBezTo>
                    <a:pt x="517" y="28"/>
                    <a:pt x="517" y="28"/>
                    <a:pt x="517" y="28"/>
                  </a:cubicBezTo>
                  <a:cubicBezTo>
                    <a:pt x="516" y="27"/>
                    <a:pt x="514" y="27"/>
                    <a:pt x="513" y="26"/>
                  </a:cubicBezTo>
                  <a:cubicBezTo>
                    <a:pt x="513" y="26"/>
                    <a:pt x="513" y="26"/>
                    <a:pt x="513" y="26"/>
                  </a:cubicBezTo>
                  <a:cubicBezTo>
                    <a:pt x="511" y="25"/>
                    <a:pt x="509" y="25"/>
                    <a:pt x="507" y="24"/>
                  </a:cubicBezTo>
                  <a:cubicBezTo>
                    <a:pt x="507" y="24"/>
                    <a:pt x="507" y="24"/>
                    <a:pt x="507" y="24"/>
                  </a:cubicBezTo>
                  <a:cubicBezTo>
                    <a:pt x="504" y="23"/>
                    <a:pt x="502" y="22"/>
                    <a:pt x="499" y="21"/>
                  </a:cubicBezTo>
                  <a:cubicBezTo>
                    <a:pt x="498" y="21"/>
                    <a:pt x="498" y="21"/>
                    <a:pt x="498" y="21"/>
                  </a:cubicBezTo>
                  <a:cubicBezTo>
                    <a:pt x="498" y="21"/>
                    <a:pt x="498" y="21"/>
                    <a:pt x="498" y="21"/>
                  </a:cubicBezTo>
                  <a:cubicBezTo>
                    <a:pt x="498" y="21"/>
                    <a:pt x="499" y="21"/>
                    <a:pt x="499" y="21"/>
                  </a:cubicBezTo>
                  <a:cubicBezTo>
                    <a:pt x="499" y="21"/>
                    <a:pt x="498" y="21"/>
                    <a:pt x="497" y="21"/>
                  </a:cubicBezTo>
                  <a:cubicBezTo>
                    <a:pt x="498" y="21"/>
                    <a:pt x="499" y="21"/>
                    <a:pt x="500" y="22"/>
                  </a:cubicBezTo>
                  <a:cubicBezTo>
                    <a:pt x="500" y="22"/>
                    <a:pt x="500" y="22"/>
                    <a:pt x="500" y="22"/>
                  </a:cubicBezTo>
                  <a:cubicBezTo>
                    <a:pt x="499" y="22"/>
                    <a:pt x="499" y="22"/>
                    <a:pt x="499" y="22"/>
                  </a:cubicBezTo>
                  <a:cubicBezTo>
                    <a:pt x="499" y="21"/>
                    <a:pt x="498" y="21"/>
                    <a:pt x="498" y="21"/>
                  </a:cubicBezTo>
                  <a:cubicBezTo>
                    <a:pt x="497" y="21"/>
                    <a:pt x="496" y="20"/>
                    <a:pt x="494" y="20"/>
                  </a:cubicBezTo>
                  <a:cubicBezTo>
                    <a:pt x="494" y="20"/>
                    <a:pt x="494" y="20"/>
                    <a:pt x="494" y="20"/>
                  </a:cubicBezTo>
                  <a:cubicBezTo>
                    <a:pt x="494" y="20"/>
                    <a:pt x="493" y="20"/>
                    <a:pt x="489" y="18"/>
                  </a:cubicBezTo>
                  <a:cubicBezTo>
                    <a:pt x="489" y="18"/>
                    <a:pt x="488" y="18"/>
                    <a:pt x="487" y="17"/>
                  </a:cubicBezTo>
                  <a:cubicBezTo>
                    <a:pt x="486" y="18"/>
                    <a:pt x="486" y="18"/>
                    <a:pt x="486" y="18"/>
                  </a:cubicBezTo>
                  <a:cubicBezTo>
                    <a:pt x="497" y="21"/>
                    <a:pt x="497" y="21"/>
                    <a:pt x="499" y="22"/>
                  </a:cubicBezTo>
                  <a:cubicBezTo>
                    <a:pt x="498" y="22"/>
                    <a:pt x="498" y="22"/>
                    <a:pt x="498" y="22"/>
                  </a:cubicBezTo>
                  <a:cubicBezTo>
                    <a:pt x="498" y="22"/>
                    <a:pt x="499"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1" y="24"/>
                    <a:pt x="501" y="24"/>
                    <a:pt x="502" y="24"/>
                  </a:cubicBezTo>
                  <a:cubicBezTo>
                    <a:pt x="502" y="24"/>
                    <a:pt x="503" y="24"/>
                    <a:pt x="503" y="25"/>
                  </a:cubicBezTo>
                  <a:cubicBezTo>
                    <a:pt x="503" y="24"/>
                    <a:pt x="503" y="24"/>
                    <a:pt x="500" y="24"/>
                  </a:cubicBezTo>
                  <a:cubicBezTo>
                    <a:pt x="499" y="24"/>
                    <a:pt x="499" y="24"/>
                    <a:pt x="499" y="24"/>
                  </a:cubicBezTo>
                  <a:cubicBezTo>
                    <a:pt x="498" y="23"/>
                    <a:pt x="498" y="23"/>
                    <a:pt x="498" y="23"/>
                  </a:cubicBezTo>
                  <a:cubicBezTo>
                    <a:pt x="500" y="24"/>
                    <a:pt x="501" y="25"/>
                    <a:pt x="502" y="25"/>
                  </a:cubicBezTo>
                  <a:cubicBezTo>
                    <a:pt x="502" y="25"/>
                    <a:pt x="502" y="25"/>
                    <a:pt x="502" y="25"/>
                  </a:cubicBezTo>
                  <a:cubicBezTo>
                    <a:pt x="503" y="26"/>
                    <a:pt x="504" y="26"/>
                    <a:pt x="504" y="27"/>
                  </a:cubicBezTo>
                  <a:cubicBezTo>
                    <a:pt x="504" y="27"/>
                    <a:pt x="504" y="27"/>
                    <a:pt x="504" y="27"/>
                  </a:cubicBezTo>
                  <a:cubicBezTo>
                    <a:pt x="506" y="29"/>
                    <a:pt x="506" y="29"/>
                    <a:pt x="515" y="34"/>
                  </a:cubicBezTo>
                  <a:cubicBezTo>
                    <a:pt x="516" y="34"/>
                    <a:pt x="516" y="34"/>
                    <a:pt x="517" y="34"/>
                  </a:cubicBezTo>
                  <a:cubicBezTo>
                    <a:pt x="517" y="35"/>
                    <a:pt x="517" y="35"/>
                    <a:pt x="517" y="35"/>
                  </a:cubicBezTo>
                  <a:cubicBezTo>
                    <a:pt x="517" y="35"/>
                    <a:pt x="517" y="35"/>
                    <a:pt x="517" y="35"/>
                  </a:cubicBezTo>
                  <a:cubicBezTo>
                    <a:pt x="517" y="35"/>
                    <a:pt x="517" y="35"/>
                    <a:pt x="517" y="35"/>
                  </a:cubicBezTo>
                  <a:cubicBezTo>
                    <a:pt x="516" y="35"/>
                    <a:pt x="516" y="35"/>
                    <a:pt x="515" y="35"/>
                  </a:cubicBezTo>
                  <a:cubicBezTo>
                    <a:pt x="515" y="36"/>
                    <a:pt x="515" y="36"/>
                    <a:pt x="514" y="36"/>
                  </a:cubicBezTo>
                  <a:cubicBezTo>
                    <a:pt x="515" y="36"/>
                    <a:pt x="515" y="36"/>
                    <a:pt x="515" y="36"/>
                  </a:cubicBezTo>
                  <a:cubicBezTo>
                    <a:pt x="515" y="37"/>
                    <a:pt x="515" y="37"/>
                    <a:pt x="515" y="37"/>
                  </a:cubicBezTo>
                  <a:cubicBezTo>
                    <a:pt x="515" y="37"/>
                    <a:pt x="515" y="37"/>
                    <a:pt x="514" y="37"/>
                  </a:cubicBezTo>
                  <a:cubicBezTo>
                    <a:pt x="515" y="37"/>
                    <a:pt x="524" y="42"/>
                    <a:pt x="525" y="43"/>
                  </a:cubicBezTo>
                  <a:cubicBezTo>
                    <a:pt x="526" y="43"/>
                    <a:pt x="526" y="43"/>
                    <a:pt x="526" y="43"/>
                  </a:cubicBezTo>
                  <a:cubicBezTo>
                    <a:pt x="526" y="43"/>
                    <a:pt x="527" y="43"/>
                    <a:pt x="530" y="44"/>
                  </a:cubicBezTo>
                  <a:cubicBezTo>
                    <a:pt x="530" y="45"/>
                    <a:pt x="531" y="45"/>
                    <a:pt x="531" y="45"/>
                  </a:cubicBezTo>
                  <a:cubicBezTo>
                    <a:pt x="532" y="46"/>
                    <a:pt x="532" y="46"/>
                    <a:pt x="532" y="46"/>
                  </a:cubicBezTo>
                  <a:cubicBezTo>
                    <a:pt x="531" y="46"/>
                    <a:pt x="531" y="46"/>
                    <a:pt x="524" y="43"/>
                  </a:cubicBezTo>
                  <a:cubicBezTo>
                    <a:pt x="524" y="43"/>
                    <a:pt x="523" y="43"/>
                    <a:pt x="523" y="43"/>
                  </a:cubicBezTo>
                  <a:cubicBezTo>
                    <a:pt x="522" y="43"/>
                    <a:pt x="521" y="42"/>
                    <a:pt x="520" y="42"/>
                  </a:cubicBezTo>
                  <a:cubicBezTo>
                    <a:pt x="519" y="41"/>
                    <a:pt x="519" y="41"/>
                    <a:pt x="519" y="41"/>
                  </a:cubicBezTo>
                  <a:cubicBezTo>
                    <a:pt x="519" y="42"/>
                    <a:pt x="519" y="42"/>
                    <a:pt x="519" y="42"/>
                  </a:cubicBezTo>
                  <a:cubicBezTo>
                    <a:pt x="520" y="43"/>
                    <a:pt x="520" y="43"/>
                    <a:pt x="520" y="43"/>
                  </a:cubicBezTo>
                  <a:cubicBezTo>
                    <a:pt x="522" y="43"/>
                    <a:pt x="522" y="43"/>
                    <a:pt x="524" y="45"/>
                  </a:cubicBezTo>
                  <a:cubicBezTo>
                    <a:pt x="524" y="45"/>
                    <a:pt x="524" y="45"/>
                    <a:pt x="522" y="44"/>
                  </a:cubicBezTo>
                  <a:cubicBezTo>
                    <a:pt x="521" y="44"/>
                    <a:pt x="521" y="44"/>
                    <a:pt x="521" y="44"/>
                  </a:cubicBezTo>
                  <a:cubicBezTo>
                    <a:pt x="523" y="46"/>
                    <a:pt x="525" y="47"/>
                    <a:pt x="526" y="47"/>
                  </a:cubicBezTo>
                  <a:cubicBezTo>
                    <a:pt x="526" y="47"/>
                    <a:pt x="526" y="47"/>
                    <a:pt x="526" y="47"/>
                  </a:cubicBezTo>
                  <a:cubicBezTo>
                    <a:pt x="526" y="47"/>
                    <a:pt x="526" y="47"/>
                    <a:pt x="526" y="47"/>
                  </a:cubicBezTo>
                  <a:cubicBezTo>
                    <a:pt x="526" y="47"/>
                    <a:pt x="526" y="47"/>
                    <a:pt x="526" y="47"/>
                  </a:cubicBezTo>
                  <a:cubicBezTo>
                    <a:pt x="526" y="47"/>
                    <a:pt x="526" y="47"/>
                    <a:pt x="526" y="47"/>
                  </a:cubicBezTo>
                  <a:cubicBezTo>
                    <a:pt x="527" y="47"/>
                    <a:pt x="527" y="47"/>
                    <a:pt x="527" y="47"/>
                  </a:cubicBezTo>
                  <a:cubicBezTo>
                    <a:pt x="527" y="47"/>
                    <a:pt x="527" y="47"/>
                    <a:pt x="527" y="47"/>
                  </a:cubicBezTo>
                  <a:cubicBezTo>
                    <a:pt x="527" y="47"/>
                    <a:pt x="527" y="47"/>
                    <a:pt x="527" y="47"/>
                  </a:cubicBezTo>
                  <a:cubicBezTo>
                    <a:pt x="527" y="47"/>
                    <a:pt x="527" y="47"/>
                    <a:pt x="527" y="47"/>
                  </a:cubicBezTo>
                  <a:cubicBezTo>
                    <a:pt x="530" y="48"/>
                    <a:pt x="533" y="50"/>
                    <a:pt x="533" y="50"/>
                  </a:cubicBezTo>
                  <a:cubicBezTo>
                    <a:pt x="530" y="48"/>
                    <a:pt x="526" y="48"/>
                    <a:pt x="523" y="46"/>
                  </a:cubicBezTo>
                  <a:cubicBezTo>
                    <a:pt x="522" y="46"/>
                    <a:pt x="521" y="45"/>
                    <a:pt x="521" y="45"/>
                  </a:cubicBezTo>
                  <a:cubicBezTo>
                    <a:pt x="515" y="41"/>
                    <a:pt x="515" y="41"/>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7" y="43"/>
                    <a:pt x="517" y="43"/>
                    <a:pt x="517" y="43"/>
                  </a:cubicBezTo>
                  <a:cubicBezTo>
                    <a:pt x="518" y="44"/>
                    <a:pt x="518" y="44"/>
                    <a:pt x="519" y="44"/>
                  </a:cubicBezTo>
                  <a:cubicBezTo>
                    <a:pt x="518" y="44"/>
                    <a:pt x="518" y="44"/>
                    <a:pt x="518" y="44"/>
                  </a:cubicBezTo>
                  <a:cubicBezTo>
                    <a:pt x="519" y="46"/>
                    <a:pt x="521" y="47"/>
                    <a:pt x="521" y="47"/>
                  </a:cubicBezTo>
                  <a:cubicBezTo>
                    <a:pt x="521" y="48"/>
                    <a:pt x="521" y="48"/>
                    <a:pt x="521" y="48"/>
                  </a:cubicBezTo>
                  <a:cubicBezTo>
                    <a:pt x="530" y="53"/>
                    <a:pt x="530" y="53"/>
                    <a:pt x="532" y="54"/>
                  </a:cubicBezTo>
                  <a:cubicBezTo>
                    <a:pt x="532" y="55"/>
                    <a:pt x="532" y="55"/>
                    <a:pt x="532" y="55"/>
                  </a:cubicBezTo>
                  <a:cubicBezTo>
                    <a:pt x="534" y="56"/>
                    <a:pt x="537" y="58"/>
                    <a:pt x="539" y="60"/>
                  </a:cubicBezTo>
                  <a:cubicBezTo>
                    <a:pt x="540" y="60"/>
                    <a:pt x="541" y="60"/>
                    <a:pt x="541" y="60"/>
                  </a:cubicBezTo>
                  <a:cubicBezTo>
                    <a:pt x="541" y="59"/>
                    <a:pt x="540" y="59"/>
                    <a:pt x="540" y="58"/>
                  </a:cubicBezTo>
                  <a:cubicBezTo>
                    <a:pt x="540" y="58"/>
                    <a:pt x="540" y="58"/>
                    <a:pt x="540" y="58"/>
                  </a:cubicBezTo>
                  <a:cubicBezTo>
                    <a:pt x="546" y="60"/>
                    <a:pt x="550" y="65"/>
                    <a:pt x="556" y="67"/>
                  </a:cubicBezTo>
                  <a:cubicBezTo>
                    <a:pt x="557" y="68"/>
                    <a:pt x="558" y="68"/>
                    <a:pt x="559" y="69"/>
                  </a:cubicBezTo>
                  <a:cubicBezTo>
                    <a:pt x="558" y="70"/>
                    <a:pt x="558" y="70"/>
                    <a:pt x="558" y="70"/>
                  </a:cubicBezTo>
                  <a:cubicBezTo>
                    <a:pt x="555" y="68"/>
                    <a:pt x="555" y="68"/>
                    <a:pt x="553" y="67"/>
                  </a:cubicBezTo>
                  <a:cubicBezTo>
                    <a:pt x="553" y="66"/>
                    <a:pt x="553" y="66"/>
                    <a:pt x="552" y="66"/>
                  </a:cubicBezTo>
                  <a:cubicBezTo>
                    <a:pt x="552" y="66"/>
                    <a:pt x="546" y="61"/>
                    <a:pt x="544" y="62"/>
                  </a:cubicBezTo>
                  <a:cubicBezTo>
                    <a:pt x="543" y="62"/>
                    <a:pt x="543" y="62"/>
                    <a:pt x="543" y="62"/>
                  </a:cubicBezTo>
                  <a:cubicBezTo>
                    <a:pt x="544" y="64"/>
                    <a:pt x="554" y="73"/>
                    <a:pt x="554" y="73"/>
                  </a:cubicBezTo>
                  <a:cubicBezTo>
                    <a:pt x="553" y="73"/>
                    <a:pt x="553" y="73"/>
                    <a:pt x="553" y="73"/>
                  </a:cubicBezTo>
                  <a:cubicBezTo>
                    <a:pt x="553" y="73"/>
                    <a:pt x="553" y="74"/>
                    <a:pt x="553" y="75"/>
                  </a:cubicBezTo>
                  <a:cubicBezTo>
                    <a:pt x="553" y="75"/>
                    <a:pt x="554" y="76"/>
                    <a:pt x="554" y="76"/>
                  </a:cubicBezTo>
                  <a:cubicBezTo>
                    <a:pt x="554" y="76"/>
                    <a:pt x="554" y="76"/>
                    <a:pt x="554" y="76"/>
                  </a:cubicBezTo>
                  <a:cubicBezTo>
                    <a:pt x="553" y="76"/>
                    <a:pt x="553" y="76"/>
                    <a:pt x="551" y="76"/>
                  </a:cubicBezTo>
                  <a:cubicBezTo>
                    <a:pt x="550" y="75"/>
                    <a:pt x="549" y="75"/>
                    <a:pt x="548" y="75"/>
                  </a:cubicBezTo>
                  <a:cubicBezTo>
                    <a:pt x="547" y="75"/>
                    <a:pt x="547" y="75"/>
                    <a:pt x="547" y="75"/>
                  </a:cubicBezTo>
                  <a:cubicBezTo>
                    <a:pt x="547" y="74"/>
                    <a:pt x="546" y="74"/>
                    <a:pt x="546" y="73"/>
                  </a:cubicBezTo>
                  <a:cubicBezTo>
                    <a:pt x="547" y="73"/>
                    <a:pt x="548" y="74"/>
                    <a:pt x="550" y="74"/>
                  </a:cubicBezTo>
                  <a:cubicBezTo>
                    <a:pt x="550" y="73"/>
                    <a:pt x="550" y="72"/>
                    <a:pt x="547" y="68"/>
                  </a:cubicBezTo>
                  <a:cubicBezTo>
                    <a:pt x="547" y="68"/>
                    <a:pt x="547" y="68"/>
                    <a:pt x="533" y="57"/>
                  </a:cubicBezTo>
                  <a:cubicBezTo>
                    <a:pt x="532" y="56"/>
                    <a:pt x="532" y="56"/>
                    <a:pt x="531" y="56"/>
                  </a:cubicBezTo>
                  <a:cubicBezTo>
                    <a:pt x="527" y="52"/>
                    <a:pt x="527" y="52"/>
                    <a:pt x="520" y="48"/>
                  </a:cubicBezTo>
                  <a:cubicBezTo>
                    <a:pt x="518" y="47"/>
                    <a:pt x="516" y="45"/>
                    <a:pt x="515" y="44"/>
                  </a:cubicBezTo>
                  <a:cubicBezTo>
                    <a:pt x="515" y="44"/>
                    <a:pt x="515" y="44"/>
                    <a:pt x="516" y="44"/>
                  </a:cubicBezTo>
                  <a:cubicBezTo>
                    <a:pt x="510" y="41"/>
                    <a:pt x="510" y="41"/>
                    <a:pt x="510" y="41"/>
                  </a:cubicBezTo>
                  <a:cubicBezTo>
                    <a:pt x="509" y="41"/>
                    <a:pt x="508" y="40"/>
                    <a:pt x="507" y="40"/>
                  </a:cubicBezTo>
                  <a:cubicBezTo>
                    <a:pt x="506" y="40"/>
                    <a:pt x="506" y="40"/>
                    <a:pt x="506" y="40"/>
                  </a:cubicBezTo>
                  <a:cubicBezTo>
                    <a:pt x="505" y="40"/>
                    <a:pt x="505" y="40"/>
                    <a:pt x="505" y="40"/>
                  </a:cubicBezTo>
                  <a:cubicBezTo>
                    <a:pt x="506" y="41"/>
                    <a:pt x="506" y="41"/>
                    <a:pt x="506" y="41"/>
                  </a:cubicBezTo>
                  <a:cubicBezTo>
                    <a:pt x="505" y="41"/>
                    <a:pt x="505" y="41"/>
                    <a:pt x="505" y="41"/>
                  </a:cubicBezTo>
                  <a:cubicBezTo>
                    <a:pt x="506" y="43"/>
                    <a:pt x="513" y="48"/>
                    <a:pt x="513" y="48"/>
                  </a:cubicBezTo>
                  <a:cubicBezTo>
                    <a:pt x="512" y="48"/>
                    <a:pt x="512" y="48"/>
                    <a:pt x="512" y="48"/>
                  </a:cubicBezTo>
                  <a:cubicBezTo>
                    <a:pt x="512" y="49"/>
                    <a:pt x="512" y="49"/>
                    <a:pt x="512" y="49"/>
                  </a:cubicBezTo>
                  <a:cubicBezTo>
                    <a:pt x="513" y="50"/>
                    <a:pt x="513" y="50"/>
                    <a:pt x="513" y="50"/>
                  </a:cubicBezTo>
                  <a:cubicBezTo>
                    <a:pt x="514" y="50"/>
                    <a:pt x="514" y="50"/>
                    <a:pt x="514" y="50"/>
                  </a:cubicBezTo>
                  <a:cubicBezTo>
                    <a:pt x="514" y="51"/>
                    <a:pt x="515" y="51"/>
                    <a:pt x="515" y="51"/>
                  </a:cubicBezTo>
                  <a:cubicBezTo>
                    <a:pt x="516" y="51"/>
                    <a:pt x="519" y="53"/>
                    <a:pt x="520" y="54"/>
                  </a:cubicBezTo>
                  <a:cubicBezTo>
                    <a:pt x="521" y="56"/>
                    <a:pt x="523" y="57"/>
                    <a:pt x="530" y="60"/>
                  </a:cubicBezTo>
                  <a:cubicBezTo>
                    <a:pt x="532" y="62"/>
                    <a:pt x="532" y="62"/>
                    <a:pt x="535" y="65"/>
                  </a:cubicBezTo>
                  <a:cubicBezTo>
                    <a:pt x="535" y="65"/>
                    <a:pt x="534" y="65"/>
                    <a:pt x="534" y="65"/>
                  </a:cubicBezTo>
                  <a:cubicBezTo>
                    <a:pt x="533" y="65"/>
                    <a:pt x="533" y="65"/>
                    <a:pt x="516" y="57"/>
                  </a:cubicBezTo>
                  <a:cubicBezTo>
                    <a:pt x="515" y="57"/>
                    <a:pt x="515" y="57"/>
                    <a:pt x="514" y="57"/>
                  </a:cubicBezTo>
                  <a:cubicBezTo>
                    <a:pt x="513" y="57"/>
                    <a:pt x="512" y="56"/>
                    <a:pt x="511" y="56"/>
                  </a:cubicBezTo>
                  <a:cubicBezTo>
                    <a:pt x="510" y="56"/>
                    <a:pt x="510" y="56"/>
                    <a:pt x="509" y="56"/>
                  </a:cubicBezTo>
                  <a:cubicBezTo>
                    <a:pt x="507" y="55"/>
                    <a:pt x="505" y="54"/>
                    <a:pt x="503" y="53"/>
                  </a:cubicBezTo>
                  <a:cubicBezTo>
                    <a:pt x="502" y="53"/>
                    <a:pt x="502" y="52"/>
                    <a:pt x="501" y="52"/>
                  </a:cubicBezTo>
                  <a:cubicBezTo>
                    <a:pt x="500" y="52"/>
                    <a:pt x="500" y="52"/>
                    <a:pt x="500" y="52"/>
                  </a:cubicBezTo>
                  <a:cubicBezTo>
                    <a:pt x="500" y="53"/>
                    <a:pt x="500" y="53"/>
                    <a:pt x="500" y="53"/>
                  </a:cubicBezTo>
                  <a:cubicBezTo>
                    <a:pt x="504" y="57"/>
                    <a:pt x="511" y="56"/>
                    <a:pt x="514" y="62"/>
                  </a:cubicBezTo>
                  <a:cubicBezTo>
                    <a:pt x="514" y="62"/>
                    <a:pt x="514" y="62"/>
                    <a:pt x="514" y="62"/>
                  </a:cubicBezTo>
                  <a:cubicBezTo>
                    <a:pt x="514" y="63"/>
                    <a:pt x="514" y="64"/>
                    <a:pt x="514" y="65"/>
                  </a:cubicBezTo>
                  <a:cubicBezTo>
                    <a:pt x="514" y="65"/>
                    <a:pt x="514" y="65"/>
                    <a:pt x="514" y="65"/>
                  </a:cubicBezTo>
                  <a:cubicBezTo>
                    <a:pt x="510" y="61"/>
                    <a:pt x="510" y="61"/>
                    <a:pt x="510" y="61"/>
                  </a:cubicBezTo>
                  <a:cubicBezTo>
                    <a:pt x="509" y="61"/>
                    <a:pt x="509" y="61"/>
                    <a:pt x="509" y="61"/>
                  </a:cubicBezTo>
                  <a:cubicBezTo>
                    <a:pt x="509" y="61"/>
                    <a:pt x="509" y="61"/>
                    <a:pt x="509" y="61"/>
                  </a:cubicBezTo>
                  <a:cubicBezTo>
                    <a:pt x="509" y="62"/>
                    <a:pt x="509" y="62"/>
                    <a:pt x="509" y="62"/>
                  </a:cubicBezTo>
                  <a:cubicBezTo>
                    <a:pt x="508" y="63"/>
                    <a:pt x="508" y="63"/>
                    <a:pt x="508" y="63"/>
                  </a:cubicBezTo>
                  <a:cubicBezTo>
                    <a:pt x="508" y="63"/>
                    <a:pt x="508" y="63"/>
                    <a:pt x="508" y="63"/>
                  </a:cubicBezTo>
                  <a:cubicBezTo>
                    <a:pt x="507" y="62"/>
                    <a:pt x="507" y="62"/>
                    <a:pt x="507" y="62"/>
                  </a:cubicBezTo>
                  <a:cubicBezTo>
                    <a:pt x="522" y="79"/>
                    <a:pt x="537" y="99"/>
                    <a:pt x="550" y="121"/>
                  </a:cubicBezTo>
                  <a:cubicBezTo>
                    <a:pt x="614" y="121"/>
                    <a:pt x="649" y="120"/>
                    <a:pt x="646" y="118"/>
                  </a:cubicBezTo>
                  <a:cubicBezTo>
                    <a:pt x="644" y="116"/>
                    <a:pt x="644" y="116"/>
                    <a:pt x="644" y="116"/>
                  </a:cubicBezTo>
                  <a:cubicBezTo>
                    <a:pt x="617" y="89"/>
                    <a:pt x="617" y="89"/>
                    <a:pt x="602" y="77"/>
                  </a:cubicBezTo>
                  <a:cubicBezTo>
                    <a:pt x="573" y="57"/>
                    <a:pt x="569" y="54"/>
                    <a:pt x="554" y="46"/>
                  </a:cubicBezTo>
                  <a:moveTo>
                    <a:pt x="624" y="357"/>
                  </a:moveTo>
                  <a:cubicBezTo>
                    <a:pt x="624" y="357"/>
                    <a:pt x="624" y="357"/>
                    <a:pt x="624" y="357"/>
                  </a:cubicBezTo>
                  <a:cubicBezTo>
                    <a:pt x="624" y="356"/>
                    <a:pt x="624" y="354"/>
                    <a:pt x="623" y="354"/>
                  </a:cubicBezTo>
                  <a:cubicBezTo>
                    <a:pt x="623" y="353"/>
                    <a:pt x="622" y="353"/>
                    <a:pt x="621" y="353"/>
                  </a:cubicBezTo>
                  <a:cubicBezTo>
                    <a:pt x="620" y="352"/>
                    <a:pt x="620" y="352"/>
                    <a:pt x="620" y="352"/>
                  </a:cubicBezTo>
                  <a:cubicBezTo>
                    <a:pt x="619" y="351"/>
                    <a:pt x="620" y="349"/>
                    <a:pt x="619" y="348"/>
                  </a:cubicBezTo>
                  <a:cubicBezTo>
                    <a:pt x="618" y="346"/>
                    <a:pt x="616" y="345"/>
                    <a:pt x="615" y="345"/>
                  </a:cubicBezTo>
                  <a:cubicBezTo>
                    <a:pt x="613" y="345"/>
                    <a:pt x="615" y="341"/>
                    <a:pt x="614" y="340"/>
                  </a:cubicBezTo>
                  <a:cubicBezTo>
                    <a:pt x="612" y="338"/>
                    <a:pt x="612" y="338"/>
                    <a:pt x="612" y="338"/>
                  </a:cubicBezTo>
                  <a:cubicBezTo>
                    <a:pt x="612" y="338"/>
                    <a:pt x="611" y="338"/>
                    <a:pt x="610" y="338"/>
                  </a:cubicBezTo>
                  <a:cubicBezTo>
                    <a:pt x="611" y="341"/>
                    <a:pt x="611" y="341"/>
                    <a:pt x="610" y="342"/>
                  </a:cubicBezTo>
                  <a:cubicBezTo>
                    <a:pt x="610" y="354"/>
                    <a:pt x="611" y="365"/>
                    <a:pt x="610" y="376"/>
                  </a:cubicBezTo>
                  <a:cubicBezTo>
                    <a:pt x="611" y="376"/>
                    <a:pt x="611" y="376"/>
                    <a:pt x="611" y="376"/>
                  </a:cubicBezTo>
                  <a:cubicBezTo>
                    <a:pt x="612" y="376"/>
                    <a:pt x="612" y="376"/>
                    <a:pt x="612" y="376"/>
                  </a:cubicBezTo>
                  <a:cubicBezTo>
                    <a:pt x="613" y="376"/>
                    <a:pt x="613" y="376"/>
                    <a:pt x="613" y="376"/>
                  </a:cubicBezTo>
                  <a:cubicBezTo>
                    <a:pt x="614" y="375"/>
                    <a:pt x="614" y="374"/>
                    <a:pt x="614" y="374"/>
                  </a:cubicBezTo>
                  <a:cubicBezTo>
                    <a:pt x="614" y="373"/>
                    <a:pt x="614" y="373"/>
                    <a:pt x="614" y="372"/>
                  </a:cubicBezTo>
                  <a:cubicBezTo>
                    <a:pt x="614" y="372"/>
                    <a:pt x="614" y="372"/>
                    <a:pt x="614" y="372"/>
                  </a:cubicBezTo>
                  <a:cubicBezTo>
                    <a:pt x="614" y="370"/>
                    <a:pt x="616" y="368"/>
                    <a:pt x="617" y="368"/>
                  </a:cubicBezTo>
                  <a:cubicBezTo>
                    <a:pt x="618" y="368"/>
                    <a:pt x="618" y="368"/>
                    <a:pt x="618" y="368"/>
                  </a:cubicBezTo>
                  <a:cubicBezTo>
                    <a:pt x="618" y="368"/>
                    <a:pt x="618" y="369"/>
                    <a:pt x="619" y="369"/>
                  </a:cubicBezTo>
                  <a:cubicBezTo>
                    <a:pt x="620" y="366"/>
                    <a:pt x="619" y="362"/>
                    <a:pt x="620" y="359"/>
                  </a:cubicBezTo>
                  <a:cubicBezTo>
                    <a:pt x="620" y="358"/>
                    <a:pt x="620" y="358"/>
                    <a:pt x="622" y="358"/>
                  </a:cubicBezTo>
                  <a:cubicBezTo>
                    <a:pt x="622" y="358"/>
                    <a:pt x="623" y="358"/>
                    <a:pt x="624" y="357"/>
                  </a:cubicBezTo>
                  <a:moveTo>
                    <a:pt x="743" y="321"/>
                  </a:moveTo>
                  <a:cubicBezTo>
                    <a:pt x="741" y="310"/>
                    <a:pt x="738" y="295"/>
                    <a:pt x="736" y="284"/>
                  </a:cubicBezTo>
                  <a:cubicBezTo>
                    <a:pt x="736" y="287"/>
                    <a:pt x="690" y="289"/>
                    <a:pt x="605" y="288"/>
                  </a:cubicBezTo>
                  <a:cubicBezTo>
                    <a:pt x="607" y="300"/>
                    <a:pt x="608" y="313"/>
                    <a:pt x="609" y="325"/>
                  </a:cubicBezTo>
                  <a:cubicBezTo>
                    <a:pt x="610" y="327"/>
                    <a:pt x="610" y="330"/>
                    <a:pt x="612" y="331"/>
                  </a:cubicBezTo>
                  <a:cubicBezTo>
                    <a:pt x="614" y="331"/>
                    <a:pt x="616" y="331"/>
                    <a:pt x="618" y="331"/>
                  </a:cubicBezTo>
                  <a:cubicBezTo>
                    <a:pt x="621" y="330"/>
                    <a:pt x="621" y="334"/>
                    <a:pt x="623" y="334"/>
                  </a:cubicBezTo>
                  <a:cubicBezTo>
                    <a:pt x="625" y="334"/>
                    <a:pt x="627" y="334"/>
                    <a:pt x="628" y="334"/>
                  </a:cubicBezTo>
                  <a:cubicBezTo>
                    <a:pt x="629" y="335"/>
                    <a:pt x="629" y="335"/>
                    <a:pt x="630" y="335"/>
                  </a:cubicBezTo>
                  <a:cubicBezTo>
                    <a:pt x="637" y="335"/>
                    <a:pt x="637" y="335"/>
                    <a:pt x="637" y="335"/>
                  </a:cubicBezTo>
                  <a:cubicBezTo>
                    <a:pt x="643" y="334"/>
                    <a:pt x="643" y="334"/>
                    <a:pt x="643" y="334"/>
                  </a:cubicBezTo>
                  <a:cubicBezTo>
                    <a:pt x="644" y="334"/>
                    <a:pt x="646" y="334"/>
                    <a:pt x="647" y="334"/>
                  </a:cubicBezTo>
                  <a:cubicBezTo>
                    <a:pt x="648" y="334"/>
                    <a:pt x="655" y="341"/>
                    <a:pt x="656" y="346"/>
                  </a:cubicBezTo>
                  <a:cubicBezTo>
                    <a:pt x="656" y="346"/>
                    <a:pt x="656" y="346"/>
                    <a:pt x="657" y="346"/>
                  </a:cubicBezTo>
                  <a:cubicBezTo>
                    <a:pt x="657" y="347"/>
                    <a:pt x="657" y="347"/>
                    <a:pt x="658" y="349"/>
                  </a:cubicBezTo>
                  <a:cubicBezTo>
                    <a:pt x="659" y="349"/>
                    <a:pt x="659" y="349"/>
                    <a:pt x="660" y="349"/>
                  </a:cubicBezTo>
                  <a:cubicBezTo>
                    <a:pt x="661" y="349"/>
                    <a:pt x="661" y="349"/>
                    <a:pt x="664" y="351"/>
                  </a:cubicBezTo>
                  <a:cubicBezTo>
                    <a:pt x="657" y="352"/>
                    <a:pt x="661" y="356"/>
                    <a:pt x="661" y="356"/>
                  </a:cubicBezTo>
                  <a:cubicBezTo>
                    <a:pt x="664" y="358"/>
                    <a:pt x="663" y="363"/>
                    <a:pt x="668" y="363"/>
                  </a:cubicBezTo>
                  <a:cubicBezTo>
                    <a:pt x="670" y="360"/>
                    <a:pt x="670" y="360"/>
                    <a:pt x="671" y="360"/>
                  </a:cubicBezTo>
                  <a:cubicBezTo>
                    <a:pt x="671" y="359"/>
                    <a:pt x="671" y="358"/>
                    <a:pt x="672" y="358"/>
                  </a:cubicBezTo>
                  <a:cubicBezTo>
                    <a:pt x="672" y="358"/>
                    <a:pt x="672" y="357"/>
                    <a:pt x="673" y="357"/>
                  </a:cubicBezTo>
                  <a:cubicBezTo>
                    <a:pt x="676" y="360"/>
                    <a:pt x="676" y="371"/>
                    <a:pt x="676" y="372"/>
                  </a:cubicBezTo>
                  <a:cubicBezTo>
                    <a:pt x="676" y="373"/>
                    <a:pt x="676" y="374"/>
                    <a:pt x="676" y="375"/>
                  </a:cubicBezTo>
                  <a:cubicBezTo>
                    <a:pt x="674" y="389"/>
                    <a:pt x="682" y="401"/>
                    <a:pt x="681" y="415"/>
                  </a:cubicBezTo>
                  <a:cubicBezTo>
                    <a:pt x="681" y="416"/>
                    <a:pt x="681" y="416"/>
                    <a:pt x="681" y="416"/>
                  </a:cubicBezTo>
                  <a:cubicBezTo>
                    <a:pt x="680" y="424"/>
                    <a:pt x="683" y="431"/>
                    <a:pt x="683" y="439"/>
                  </a:cubicBezTo>
                  <a:cubicBezTo>
                    <a:pt x="684" y="439"/>
                    <a:pt x="684" y="440"/>
                    <a:pt x="684" y="441"/>
                  </a:cubicBezTo>
                  <a:cubicBezTo>
                    <a:pt x="684" y="441"/>
                    <a:pt x="685" y="441"/>
                    <a:pt x="685" y="441"/>
                  </a:cubicBezTo>
                  <a:cubicBezTo>
                    <a:pt x="690" y="437"/>
                    <a:pt x="690" y="437"/>
                    <a:pt x="696" y="409"/>
                  </a:cubicBezTo>
                  <a:cubicBezTo>
                    <a:pt x="696" y="407"/>
                    <a:pt x="697" y="405"/>
                    <a:pt x="697" y="402"/>
                  </a:cubicBezTo>
                  <a:cubicBezTo>
                    <a:pt x="697" y="395"/>
                    <a:pt x="697" y="395"/>
                    <a:pt x="698" y="394"/>
                  </a:cubicBezTo>
                  <a:cubicBezTo>
                    <a:pt x="705" y="394"/>
                    <a:pt x="710" y="372"/>
                    <a:pt x="710" y="371"/>
                  </a:cubicBezTo>
                  <a:cubicBezTo>
                    <a:pt x="710" y="371"/>
                    <a:pt x="710" y="371"/>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4" y="367"/>
                    <a:pt x="714" y="367"/>
                    <a:pt x="714" y="367"/>
                  </a:cubicBezTo>
                  <a:cubicBezTo>
                    <a:pt x="715" y="366"/>
                    <a:pt x="715" y="366"/>
                    <a:pt x="715" y="358"/>
                  </a:cubicBezTo>
                  <a:cubicBezTo>
                    <a:pt x="716" y="357"/>
                    <a:pt x="716" y="357"/>
                    <a:pt x="717" y="357"/>
                  </a:cubicBezTo>
                  <a:cubicBezTo>
                    <a:pt x="718" y="358"/>
                    <a:pt x="718" y="358"/>
                    <a:pt x="718" y="358"/>
                  </a:cubicBezTo>
                  <a:cubicBezTo>
                    <a:pt x="718" y="358"/>
                    <a:pt x="718" y="358"/>
                    <a:pt x="718" y="358"/>
                  </a:cubicBezTo>
                  <a:cubicBezTo>
                    <a:pt x="719" y="357"/>
                    <a:pt x="720" y="355"/>
                    <a:pt x="721" y="354"/>
                  </a:cubicBezTo>
                  <a:cubicBezTo>
                    <a:pt x="721" y="353"/>
                    <a:pt x="722" y="353"/>
                    <a:pt x="723" y="353"/>
                  </a:cubicBezTo>
                  <a:cubicBezTo>
                    <a:pt x="723" y="352"/>
                    <a:pt x="723" y="351"/>
                    <a:pt x="723" y="350"/>
                  </a:cubicBezTo>
                  <a:cubicBezTo>
                    <a:pt x="724" y="350"/>
                    <a:pt x="724" y="350"/>
                    <a:pt x="724" y="350"/>
                  </a:cubicBezTo>
                  <a:cubicBezTo>
                    <a:pt x="725" y="353"/>
                    <a:pt x="726" y="358"/>
                    <a:pt x="727" y="365"/>
                  </a:cubicBezTo>
                  <a:cubicBezTo>
                    <a:pt x="728" y="369"/>
                    <a:pt x="728" y="369"/>
                    <a:pt x="728" y="370"/>
                  </a:cubicBezTo>
                  <a:cubicBezTo>
                    <a:pt x="728" y="371"/>
                    <a:pt x="728" y="371"/>
                    <a:pt x="728" y="372"/>
                  </a:cubicBezTo>
                  <a:cubicBezTo>
                    <a:pt x="728" y="373"/>
                    <a:pt x="728" y="373"/>
                    <a:pt x="728" y="375"/>
                  </a:cubicBezTo>
                  <a:cubicBezTo>
                    <a:pt x="728" y="376"/>
                    <a:pt x="728" y="376"/>
                    <a:pt x="728" y="376"/>
                  </a:cubicBezTo>
                  <a:cubicBezTo>
                    <a:pt x="729" y="376"/>
                    <a:pt x="729" y="376"/>
                    <a:pt x="729" y="376"/>
                  </a:cubicBezTo>
                  <a:cubicBezTo>
                    <a:pt x="732" y="381"/>
                    <a:pt x="727" y="387"/>
                    <a:pt x="730" y="392"/>
                  </a:cubicBezTo>
                  <a:cubicBezTo>
                    <a:pt x="731" y="392"/>
                    <a:pt x="731" y="392"/>
                    <a:pt x="731" y="392"/>
                  </a:cubicBezTo>
                  <a:cubicBezTo>
                    <a:pt x="731" y="391"/>
                    <a:pt x="732" y="391"/>
                    <a:pt x="733" y="389"/>
                  </a:cubicBezTo>
                  <a:cubicBezTo>
                    <a:pt x="733" y="389"/>
                    <a:pt x="733" y="388"/>
                    <a:pt x="733" y="388"/>
                  </a:cubicBezTo>
                  <a:cubicBezTo>
                    <a:pt x="733" y="387"/>
                    <a:pt x="733" y="387"/>
                    <a:pt x="733" y="387"/>
                  </a:cubicBezTo>
                  <a:cubicBezTo>
                    <a:pt x="733" y="386"/>
                    <a:pt x="733" y="386"/>
                    <a:pt x="733" y="385"/>
                  </a:cubicBezTo>
                  <a:cubicBezTo>
                    <a:pt x="737" y="389"/>
                    <a:pt x="735" y="403"/>
                    <a:pt x="731" y="428"/>
                  </a:cubicBezTo>
                  <a:cubicBezTo>
                    <a:pt x="731" y="429"/>
                    <a:pt x="731" y="430"/>
                    <a:pt x="731" y="430"/>
                  </a:cubicBezTo>
                  <a:cubicBezTo>
                    <a:pt x="730" y="436"/>
                    <a:pt x="731" y="442"/>
                    <a:pt x="730" y="448"/>
                  </a:cubicBezTo>
                  <a:cubicBezTo>
                    <a:pt x="730" y="449"/>
                    <a:pt x="730" y="449"/>
                    <a:pt x="730" y="449"/>
                  </a:cubicBezTo>
                  <a:cubicBezTo>
                    <a:pt x="729" y="453"/>
                    <a:pt x="729" y="456"/>
                    <a:pt x="729" y="459"/>
                  </a:cubicBezTo>
                  <a:cubicBezTo>
                    <a:pt x="728" y="462"/>
                    <a:pt x="728" y="464"/>
                    <a:pt x="727" y="467"/>
                  </a:cubicBezTo>
                  <a:cubicBezTo>
                    <a:pt x="726" y="470"/>
                    <a:pt x="725" y="476"/>
                    <a:pt x="726" y="480"/>
                  </a:cubicBezTo>
                  <a:cubicBezTo>
                    <a:pt x="726" y="480"/>
                    <a:pt x="726" y="480"/>
                    <a:pt x="726" y="480"/>
                  </a:cubicBezTo>
                  <a:cubicBezTo>
                    <a:pt x="727" y="478"/>
                    <a:pt x="727" y="476"/>
                    <a:pt x="727" y="476"/>
                  </a:cubicBezTo>
                  <a:cubicBezTo>
                    <a:pt x="728" y="473"/>
                    <a:pt x="731" y="459"/>
                    <a:pt x="731" y="459"/>
                  </a:cubicBezTo>
                  <a:cubicBezTo>
                    <a:pt x="731" y="458"/>
                    <a:pt x="731" y="458"/>
                    <a:pt x="731" y="458"/>
                  </a:cubicBezTo>
                  <a:cubicBezTo>
                    <a:pt x="731" y="457"/>
                    <a:pt x="731" y="457"/>
                    <a:pt x="732" y="457"/>
                  </a:cubicBezTo>
                  <a:cubicBezTo>
                    <a:pt x="732" y="456"/>
                    <a:pt x="732" y="456"/>
                    <a:pt x="732" y="455"/>
                  </a:cubicBezTo>
                  <a:cubicBezTo>
                    <a:pt x="732" y="455"/>
                    <a:pt x="732" y="454"/>
                    <a:pt x="732" y="454"/>
                  </a:cubicBezTo>
                  <a:cubicBezTo>
                    <a:pt x="732" y="453"/>
                    <a:pt x="733" y="452"/>
                    <a:pt x="733" y="451"/>
                  </a:cubicBezTo>
                  <a:cubicBezTo>
                    <a:pt x="732" y="450"/>
                    <a:pt x="732" y="438"/>
                    <a:pt x="733" y="434"/>
                  </a:cubicBezTo>
                  <a:cubicBezTo>
                    <a:pt x="733" y="433"/>
                    <a:pt x="733" y="433"/>
                    <a:pt x="733" y="432"/>
                  </a:cubicBezTo>
                  <a:cubicBezTo>
                    <a:pt x="733" y="431"/>
                    <a:pt x="733" y="431"/>
                    <a:pt x="733" y="430"/>
                  </a:cubicBezTo>
                  <a:cubicBezTo>
                    <a:pt x="733" y="428"/>
                    <a:pt x="733" y="426"/>
                    <a:pt x="733" y="424"/>
                  </a:cubicBezTo>
                  <a:cubicBezTo>
                    <a:pt x="734" y="421"/>
                    <a:pt x="737" y="408"/>
                    <a:pt x="737" y="407"/>
                  </a:cubicBezTo>
                  <a:cubicBezTo>
                    <a:pt x="738" y="410"/>
                    <a:pt x="737" y="412"/>
                    <a:pt x="737" y="414"/>
                  </a:cubicBezTo>
                  <a:cubicBezTo>
                    <a:pt x="738" y="414"/>
                    <a:pt x="738" y="414"/>
                    <a:pt x="738" y="414"/>
                  </a:cubicBezTo>
                  <a:cubicBezTo>
                    <a:pt x="738" y="413"/>
                    <a:pt x="738" y="413"/>
                    <a:pt x="738" y="413"/>
                  </a:cubicBezTo>
                  <a:cubicBezTo>
                    <a:pt x="739" y="417"/>
                    <a:pt x="739" y="417"/>
                    <a:pt x="737" y="440"/>
                  </a:cubicBezTo>
                  <a:cubicBezTo>
                    <a:pt x="742" y="419"/>
                    <a:pt x="742" y="419"/>
                    <a:pt x="743" y="409"/>
                  </a:cubicBezTo>
                  <a:cubicBezTo>
                    <a:pt x="743" y="407"/>
                    <a:pt x="744" y="406"/>
                    <a:pt x="744" y="404"/>
                  </a:cubicBezTo>
                  <a:cubicBezTo>
                    <a:pt x="745" y="395"/>
                    <a:pt x="745" y="395"/>
                    <a:pt x="744" y="385"/>
                  </a:cubicBezTo>
                  <a:cubicBezTo>
                    <a:pt x="743" y="379"/>
                    <a:pt x="743" y="364"/>
                    <a:pt x="744" y="355"/>
                  </a:cubicBezTo>
                  <a:cubicBezTo>
                    <a:pt x="745" y="355"/>
                    <a:pt x="745" y="356"/>
                    <a:pt x="745" y="356"/>
                  </a:cubicBezTo>
                  <a:cubicBezTo>
                    <a:pt x="745" y="357"/>
                    <a:pt x="745" y="357"/>
                    <a:pt x="745" y="357"/>
                  </a:cubicBezTo>
                  <a:cubicBezTo>
                    <a:pt x="745" y="360"/>
                    <a:pt x="745" y="362"/>
                    <a:pt x="745" y="364"/>
                  </a:cubicBezTo>
                  <a:cubicBezTo>
                    <a:pt x="745" y="368"/>
                    <a:pt x="745" y="371"/>
                    <a:pt x="745" y="374"/>
                  </a:cubicBezTo>
                  <a:cubicBezTo>
                    <a:pt x="745" y="375"/>
                    <a:pt x="745" y="375"/>
                    <a:pt x="746" y="375"/>
                  </a:cubicBezTo>
                  <a:cubicBezTo>
                    <a:pt x="746" y="365"/>
                    <a:pt x="746" y="365"/>
                    <a:pt x="745" y="364"/>
                  </a:cubicBezTo>
                  <a:cubicBezTo>
                    <a:pt x="745" y="361"/>
                    <a:pt x="745" y="359"/>
                    <a:pt x="745" y="356"/>
                  </a:cubicBezTo>
                  <a:cubicBezTo>
                    <a:pt x="745" y="356"/>
                    <a:pt x="745" y="356"/>
                    <a:pt x="745" y="356"/>
                  </a:cubicBezTo>
                  <a:cubicBezTo>
                    <a:pt x="745" y="355"/>
                    <a:pt x="745" y="354"/>
                    <a:pt x="745" y="353"/>
                  </a:cubicBezTo>
                  <a:cubicBezTo>
                    <a:pt x="745" y="352"/>
                    <a:pt x="745" y="352"/>
                    <a:pt x="745" y="352"/>
                  </a:cubicBezTo>
                  <a:cubicBezTo>
                    <a:pt x="745" y="343"/>
                    <a:pt x="744" y="330"/>
                    <a:pt x="743" y="321"/>
                  </a:cubicBezTo>
                  <a:moveTo>
                    <a:pt x="299" y="117"/>
                  </a:moveTo>
                  <a:cubicBezTo>
                    <a:pt x="299" y="117"/>
                    <a:pt x="299" y="117"/>
                    <a:pt x="299" y="117"/>
                  </a:cubicBezTo>
                  <a:cubicBezTo>
                    <a:pt x="297" y="117"/>
                    <a:pt x="297" y="117"/>
                    <a:pt x="297" y="117"/>
                  </a:cubicBezTo>
                  <a:cubicBezTo>
                    <a:pt x="297" y="118"/>
                    <a:pt x="296" y="118"/>
                    <a:pt x="296" y="118"/>
                  </a:cubicBezTo>
                  <a:cubicBezTo>
                    <a:pt x="295" y="119"/>
                    <a:pt x="295" y="119"/>
                    <a:pt x="295" y="119"/>
                  </a:cubicBezTo>
                  <a:cubicBezTo>
                    <a:pt x="295" y="119"/>
                    <a:pt x="295" y="119"/>
                    <a:pt x="295" y="119"/>
                  </a:cubicBezTo>
                  <a:cubicBezTo>
                    <a:pt x="294" y="119"/>
                    <a:pt x="294" y="119"/>
                    <a:pt x="294" y="119"/>
                  </a:cubicBezTo>
                  <a:cubicBezTo>
                    <a:pt x="293" y="120"/>
                    <a:pt x="293" y="120"/>
                    <a:pt x="292" y="121"/>
                  </a:cubicBezTo>
                  <a:cubicBezTo>
                    <a:pt x="292" y="121"/>
                    <a:pt x="292" y="122"/>
                    <a:pt x="292" y="122"/>
                  </a:cubicBezTo>
                  <a:cubicBezTo>
                    <a:pt x="292" y="123"/>
                    <a:pt x="292" y="123"/>
                    <a:pt x="292" y="123"/>
                  </a:cubicBezTo>
                  <a:cubicBezTo>
                    <a:pt x="294" y="122"/>
                    <a:pt x="294" y="122"/>
                    <a:pt x="294" y="122"/>
                  </a:cubicBezTo>
                  <a:cubicBezTo>
                    <a:pt x="295" y="120"/>
                    <a:pt x="295" y="120"/>
                    <a:pt x="295" y="120"/>
                  </a:cubicBezTo>
                  <a:cubicBezTo>
                    <a:pt x="295" y="120"/>
                    <a:pt x="295" y="120"/>
                    <a:pt x="295" y="120"/>
                  </a:cubicBezTo>
                  <a:cubicBezTo>
                    <a:pt x="296" y="121"/>
                    <a:pt x="297" y="120"/>
                    <a:pt x="297" y="120"/>
                  </a:cubicBezTo>
                  <a:cubicBezTo>
                    <a:pt x="297" y="119"/>
                    <a:pt x="297" y="119"/>
                    <a:pt x="297" y="119"/>
                  </a:cubicBezTo>
                  <a:cubicBezTo>
                    <a:pt x="297" y="119"/>
                    <a:pt x="298" y="119"/>
                    <a:pt x="298" y="118"/>
                  </a:cubicBezTo>
                  <a:cubicBezTo>
                    <a:pt x="298" y="118"/>
                    <a:pt x="298" y="118"/>
                    <a:pt x="298" y="118"/>
                  </a:cubicBezTo>
                  <a:cubicBezTo>
                    <a:pt x="298" y="118"/>
                    <a:pt x="299" y="117"/>
                    <a:pt x="299" y="117"/>
                  </a:cubicBezTo>
                  <a:moveTo>
                    <a:pt x="324" y="158"/>
                  </a:moveTo>
                  <a:cubicBezTo>
                    <a:pt x="324" y="157"/>
                    <a:pt x="324" y="156"/>
                    <a:pt x="324" y="156"/>
                  </a:cubicBezTo>
                  <a:cubicBezTo>
                    <a:pt x="323" y="155"/>
                    <a:pt x="323" y="153"/>
                    <a:pt x="323" y="153"/>
                  </a:cubicBezTo>
                  <a:cubicBezTo>
                    <a:pt x="323" y="152"/>
                    <a:pt x="322" y="152"/>
                    <a:pt x="322" y="151"/>
                  </a:cubicBezTo>
                  <a:cubicBezTo>
                    <a:pt x="321" y="152"/>
                    <a:pt x="321" y="152"/>
                    <a:pt x="321" y="152"/>
                  </a:cubicBezTo>
                  <a:cubicBezTo>
                    <a:pt x="321" y="152"/>
                    <a:pt x="321" y="153"/>
                    <a:pt x="319" y="154"/>
                  </a:cubicBezTo>
                  <a:cubicBezTo>
                    <a:pt x="318" y="155"/>
                    <a:pt x="318" y="155"/>
                    <a:pt x="318" y="149"/>
                  </a:cubicBezTo>
                  <a:cubicBezTo>
                    <a:pt x="317" y="149"/>
                    <a:pt x="316" y="149"/>
                    <a:pt x="315" y="149"/>
                  </a:cubicBezTo>
                  <a:cubicBezTo>
                    <a:pt x="316" y="145"/>
                    <a:pt x="317" y="144"/>
                    <a:pt x="314" y="143"/>
                  </a:cubicBezTo>
                  <a:cubicBezTo>
                    <a:pt x="314" y="143"/>
                    <a:pt x="314" y="143"/>
                    <a:pt x="314" y="142"/>
                  </a:cubicBezTo>
                  <a:cubicBezTo>
                    <a:pt x="313" y="142"/>
                    <a:pt x="313" y="142"/>
                    <a:pt x="313" y="142"/>
                  </a:cubicBezTo>
                  <a:cubicBezTo>
                    <a:pt x="313" y="141"/>
                    <a:pt x="313" y="140"/>
                    <a:pt x="312" y="139"/>
                  </a:cubicBezTo>
                  <a:cubicBezTo>
                    <a:pt x="312" y="139"/>
                    <a:pt x="312" y="139"/>
                    <a:pt x="312" y="139"/>
                  </a:cubicBezTo>
                  <a:cubicBezTo>
                    <a:pt x="312" y="138"/>
                    <a:pt x="311" y="135"/>
                    <a:pt x="310" y="135"/>
                  </a:cubicBezTo>
                  <a:cubicBezTo>
                    <a:pt x="306" y="135"/>
                    <a:pt x="306" y="135"/>
                    <a:pt x="306" y="134"/>
                  </a:cubicBezTo>
                  <a:cubicBezTo>
                    <a:pt x="307" y="131"/>
                    <a:pt x="307" y="131"/>
                    <a:pt x="310" y="131"/>
                  </a:cubicBezTo>
                  <a:cubicBezTo>
                    <a:pt x="310" y="131"/>
                    <a:pt x="310" y="130"/>
                    <a:pt x="310" y="130"/>
                  </a:cubicBezTo>
                  <a:cubicBezTo>
                    <a:pt x="310" y="128"/>
                    <a:pt x="312" y="128"/>
                    <a:pt x="313" y="127"/>
                  </a:cubicBezTo>
                  <a:cubicBezTo>
                    <a:pt x="313" y="126"/>
                    <a:pt x="313" y="125"/>
                    <a:pt x="314" y="123"/>
                  </a:cubicBezTo>
                  <a:cubicBezTo>
                    <a:pt x="311" y="123"/>
                    <a:pt x="308" y="123"/>
                    <a:pt x="305" y="123"/>
                  </a:cubicBezTo>
                  <a:cubicBezTo>
                    <a:pt x="307" y="120"/>
                    <a:pt x="307" y="120"/>
                    <a:pt x="307" y="120"/>
                  </a:cubicBezTo>
                  <a:cubicBezTo>
                    <a:pt x="308" y="119"/>
                    <a:pt x="310" y="119"/>
                    <a:pt x="310" y="118"/>
                  </a:cubicBezTo>
                  <a:cubicBezTo>
                    <a:pt x="310" y="117"/>
                    <a:pt x="310" y="117"/>
                    <a:pt x="309" y="117"/>
                  </a:cubicBezTo>
                  <a:cubicBezTo>
                    <a:pt x="309" y="117"/>
                    <a:pt x="309" y="117"/>
                    <a:pt x="309" y="117"/>
                  </a:cubicBezTo>
                  <a:cubicBezTo>
                    <a:pt x="308" y="117"/>
                    <a:pt x="308" y="117"/>
                    <a:pt x="307" y="117"/>
                  </a:cubicBezTo>
                  <a:cubicBezTo>
                    <a:pt x="306" y="117"/>
                    <a:pt x="304" y="116"/>
                    <a:pt x="303" y="117"/>
                  </a:cubicBezTo>
                  <a:cubicBezTo>
                    <a:pt x="303" y="118"/>
                    <a:pt x="302" y="119"/>
                    <a:pt x="301" y="120"/>
                  </a:cubicBezTo>
                  <a:cubicBezTo>
                    <a:pt x="301" y="121"/>
                    <a:pt x="301" y="122"/>
                    <a:pt x="300" y="123"/>
                  </a:cubicBezTo>
                  <a:cubicBezTo>
                    <a:pt x="298" y="124"/>
                    <a:pt x="298" y="124"/>
                    <a:pt x="298" y="124"/>
                  </a:cubicBezTo>
                  <a:cubicBezTo>
                    <a:pt x="297" y="123"/>
                    <a:pt x="297" y="123"/>
                    <a:pt x="297" y="122"/>
                  </a:cubicBezTo>
                  <a:cubicBezTo>
                    <a:pt x="296" y="123"/>
                    <a:pt x="296" y="123"/>
                    <a:pt x="296" y="123"/>
                  </a:cubicBezTo>
                  <a:cubicBezTo>
                    <a:pt x="294" y="123"/>
                    <a:pt x="294" y="126"/>
                    <a:pt x="294" y="126"/>
                  </a:cubicBezTo>
                  <a:cubicBezTo>
                    <a:pt x="295" y="127"/>
                    <a:pt x="296" y="126"/>
                    <a:pt x="297" y="127"/>
                  </a:cubicBezTo>
                  <a:cubicBezTo>
                    <a:pt x="296" y="128"/>
                    <a:pt x="296" y="128"/>
                    <a:pt x="296" y="128"/>
                  </a:cubicBezTo>
                  <a:cubicBezTo>
                    <a:pt x="296" y="128"/>
                    <a:pt x="296" y="128"/>
                    <a:pt x="296" y="129"/>
                  </a:cubicBezTo>
                  <a:cubicBezTo>
                    <a:pt x="295" y="130"/>
                    <a:pt x="296" y="131"/>
                    <a:pt x="294" y="131"/>
                  </a:cubicBezTo>
                  <a:cubicBezTo>
                    <a:pt x="292" y="132"/>
                    <a:pt x="292" y="133"/>
                    <a:pt x="292" y="133"/>
                  </a:cubicBezTo>
                  <a:cubicBezTo>
                    <a:pt x="292" y="134"/>
                    <a:pt x="292" y="134"/>
                    <a:pt x="292" y="134"/>
                  </a:cubicBezTo>
                  <a:cubicBezTo>
                    <a:pt x="292" y="134"/>
                    <a:pt x="293" y="134"/>
                    <a:pt x="294" y="134"/>
                  </a:cubicBezTo>
                  <a:cubicBezTo>
                    <a:pt x="294" y="134"/>
                    <a:pt x="294" y="133"/>
                    <a:pt x="295" y="134"/>
                  </a:cubicBezTo>
                  <a:cubicBezTo>
                    <a:pt x="295" y="135"/>
                    <a:pt x="295" y="135"/>
                    <a:pt x="296" y="135"/>
                  </a:cubicBezTo>
                  <a:cubicBezTo>
                    <a:pt x="296" y="136"/>
                    <a:pt x="297" y="136"/>
                    <a:pt x="297" y="135"/>
                  </a:cubicBezTo>
                  <a:cubicBezTo>
                    <a:pt x="297" y="135"/>
                    <a:pt x="297" y="135"/>
                    <a:pt x="298" y="134"/>
                  </a:cubicBezTo>
                  <a:cubicBezTo>
                    <a:pt x="299" y="135"/>
                    <a:pt x="299" y="135"/>
                    <a:pt x="299" y="135"/>
                  </a:cubicBezTo>
                  <a:cubicBezTo>
                    <a:pt x="298" y="136"/>
                    <a:pt x="299" y="137"/>
                    <a:pt x="299" y="138"/>
                  </a:cubicBezTo>
                  <a:cubicBezTo>
                    <a:pt x="298" y="139"/>
                    <a:pt x="297" y="138"/>
                    <a:pt x="296" y="139"/>
                  </a:cubicBezTo>
                  <a:cubicBezTo>
                    <a:pt x="296" y="140"/>
                    <a:pt x="296" y="140"/>
                    <a:pt x="296" y="141"/>
                  </a:cubicBezTo>
                  <a:cubicBezTo>
                    <a:pt x="298" y="141"/>
                    <a:pt x="299" y="141"/>
                    <a:pt x="301" y="141"/>
                  </a:cubicBezTo>
                  <a:cubicBezTo>
                    <a:pt x="302" y="140"/>
                    <a:pt x="302" y="140"/>
                    <a:pt x="302" y="140"/>
                  </a:cubicBezTo>
                  <a:cubicBezTo>
                    <a:pt x="304" y="142"/>
                    <a:pt x="301" y="145"/>
                    <a:pt x="304" y="146"/>
                  </a:cubicBezTo>
                  <a:cubicBezTo>
                    <a:pt x="304" y="146"/>
                    <a:pt x="304" y="146"/>
                    <a:pt x="304" y="146"/>
                  </a:cubicBezTo>
                  <a:cubicBezTo>
                    <a:pt x="304" y="147"/>
                    <a:pt x="303" y="148"/>
                    <a:pt x="303" y="149"/>
                  </a:cubicBezTo>
                  <a:cubicBezTo>
                    <a:pt x="304" y="150"/>
                    <a:pt x="303" y="151"/>
                    <a:pt x="302" y="151"/>
                  </a:cubicBezTo>
                  <a:cubicBezTo>
                    <a:pt x="300" y="152"/>
                    <a:pt x="299" y="150"/>
                    <a:pt x="297" y="150"/>
                  </a:cubicBezTo>
                  <a:cubicBezTo>
                    <a:pt x="297" y="150"/>
                    <a:pt x="297" y="150"/>
                    <a:pt x="297" y="150"/>
                  </a:cubicBezTo>
                  <a:cubicBezTo>
                    <a:pt x="296" y="150"/>
                    <a:pt x="296" y="150"/>
                    <a:pt x="295" y="151"/>
                  </a:cubicBezTo>
                  <a:cubicBezTo>
                    <a:pt x="295" y="152"/>
                    <a:pt x="295" y="152"/>
                    <a:pt x="295" y="152"/>
                  </a:cubicBezTo>
                  <a:cubicBezTo>
                    <a:pt x="294" y="152"/>
                    <a:pt x="294" y="152"/>
                    <a:pt x="293" y="152"/>
                  </a:cubicBezTo>
                  <a:cubicBezTo>
                    <a:pt x="292" y="153"/>
                    <a:pt x="292" y="153"/>
                    <a:pt x="292" y="153"/>
                  </a:cubicBezTo>
                  <a:cubicBezTo>
                    <a:pt x="294" y="154"/>
                    <a:pt x="295" y="153"/>
                    <a:pt x="297" y="154"/>
                  </a:cubicBezTo>
                  <a:cubicBezTo>
                    <a:pt x="297" y="154"/>
                    <a:pt x="297" y="155"/>
                    <a:pt x="296" y="156"/>
                  </a:cubicBezTo>
                  <a:cubicBezTo>
                    <a:pt x="296" y="156"/>
                    <a:pt x="296" y="156"/>
                    <a:pt x="295" y="156"/>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1" y="159"/>
                    <a:pt x="291" y="159"/>
                    <a:pt x="291" y="160"/>
                  </a:cubicBezTo>
                  <a:cubicBezTo>
                    <a:pt x="293" y="161"/>
                    <a:pt x="295" y="159"/>
                    <a:pt x="296" y="160"/>
                  </a:cubicBezTo>
                  <a:cubicBezTo>
                    <a:pt x="298" y="161"/>
                    <a:pt x="299" y="160"/>
                    <a:pt x="301" y="161"/>
                  </a:cubicBezTo>
                  <a:cubicBezTo>
                    <a:pt x="301" y="162"/>
                    <a:pt x="301" y="162"/>
                    <a:pt x="300" y="163"/>
                  </a:cubicBezTo>
                  <a:cubicBezTo>
                    <a:pt x="300" y="163"/>
                    <a:pt x="299" y="163"/>
                    <a:pt x="296" y="163"/>
                  </a:cubicBezTo>
                  <a:cubicBezTo>
                    <a:pt x="295" y="163"/>
                    <a:pt x="295" y="164"/>
                    <a:pt x="294" y="165"/>
                  </a:cubicBezTo>
                  <a:cubicBezTo>
                    <a:pt x="293" y="165"/>
                    <a:pt x="292" y="165"/>
                    <a:pt x="291" y="165"/>
                  </a:cubicBezTo>
                  <a:cubicBezTo>
                    <a:pt x="291" y="168"/>
                    <a:pt x="291" y="168"/>
                    <a:pt x="287" y="169"/>
                  </a:cubicBezTo>
                  <a:cubicBezTo>
                    <a:pt x="288" y="170"/>
                    <a:pt x="288" y="170"/>
                    <a:pt x="291" y="169"/>
                  </a:cubicBezTo>
                  <a:cubicBezTo>
                    <a:pt x="292" y="169"/>
                    <a:pt x="292" y="169"/>
                    <a:pt x="293" y="168"/>
                  </a:cubicBezTo>
                  <a:cubicBezTo>
                    <a:pt x="293" y="168"/>
                    <a:pt x="293" y="168"/>
                    <a:pt x="295" y="169"/>
                  </a:cubicBezTo>
                  <a:cubicBezTo>
                    <a:pt x="296" y="169"/>
                    <a:pt x="296" y="169"/>
                    <a:pt x="297" y="169"/>
                  </a:cubicBezTo>
                  <a:cubicBezTo>
                    <a:pt x="298" y="167"/>
                    <a:pt x="298" y="167"/>
                    <a:pt x="298" y="166"/>
                  </a:cubicBezTo>
                  <a:cubicBezTo>
                    <a:pt x="300" y="167"/>
                    <a:pt x="302" y="166"/>
                    <a:pt x="304" y="167"/>
                  </a:cubicBezTo>
                  <a:cubicBezTo>
                    <a:pt x="306" y="167"/>
                    <a:pt x="306" y="165"/>
                    <a:pt x="307" y="165"/>
                  </a:cubicBezTo>
                  <a:cubicBezTo>
                    <a:pt x="309" y="165"/>
                    <a:pt x="309" y="167"/>
                    <a:pt x="310" y="167"/>
                  </a:cubicBezTo>
                  <a:cubicBezTo>
                    <a:pt x="311" y="167"/>
                    <a:pt x="311" y="167"/>
                    <a:pt x="311" y="167"/>
                  </a:cubicBezTo>
                  <a:cubicBezTo>
                    <a:pt x="312" y="167"/>
                    <a:pt x="314" y="167"/>
                    <a:pt x="316" y="166"/>
                  </a:cubicBezTo>
                  <a:cubicBezTo>
                    <a:pt x="317" y="165"/>
                    <a:pt x="317" y="165"/>
                    <a:pt x="317" y="165"/>
                  </a:cubicBezTo>
                  <a:cubicBezTo>
                    <a:pt x="319" y="165"/>
                    <a:pt x="319" y="165"/>
                    <a:pt x="320" y="165"/>
                  </a:cubicBezTo>
                  <a:cubicBezTo>
                    <a:pt x="320" y="164"/>
                    <a:pt x="320" y="164"/>
                    <a:pt x="320" y="164"/>
                  </a:cubicBezTo>
                  <a:cubicBezTo>
                    <a:pt x="320" y="163"/>
                    <a:pt x="319" y="162"/>
                    <a:pt x="319" y="161"/>
                  </a:cubicBezTo>
                  <a:cubicBezTo>
                    <a:pt x="319" y="161"/>
                    <a:pt x="319" y="161"/>
                    <a:pt x="319" y="161"/>
                  </a:cubicBezTo>
                  <a:cubicBezTo>
                    <a:pt x="319" y="160"/>
                    <a:pt x="319" y="159"/>
                    <a:pt x="321" y="160"/>
                  </a:cubicBezTo>
                  <a:cubicBezTo>
                    <a:pt x="321" y="160"/>
                    <a:pt x="321" y="160"/>
                    <a:pt x="322" y="158"/>
                  </a:cubicBezTo>
                  <a:cubicBezTo>
                    <a:pt x="323" y="158"/>
                    <a:pt x="323" y="158"/>
                    <a:pt x="324" y="158"/>
                  </a:cubicBezTo>
                  <a:moveTo>
                    <a:pt x="281" y="142"/>
                  </a:moveTo>
                  <a:cubicBezTo>
                    <a:pt x="281" y="142"/>
                    <a:pt x="281" y="142"/>
                    <a:pt x="281" y="142"/>
                  </a:cubicBezTo>
                  <a:cubicBezTo>
                    <a:pt x="281" y="142"/>
                    <a:pt x="281" y="142"/>
                    <a:pt x="281" y="142"/>
                  </a:cubicBezTo>
                  <a:cubicBezTo>
                    <a:pt x="281" y="142"/>
                    <a:pt x="281" y="142"/>
                    <a:pt x="281" y="142"/>
                  </a:cubicBezTo>
                  <a:moveTo>
                    <a:pt x="293" y="143"/>
                  </a:moveTo>
                  <a:cubicBezTo>
                    <a:pt x="293" y="143"/>
                    <a:pt x="294" y="142"/>
                    <a:pt x="293" y="141"/>
                  </a:cubicBezTo>
                  <a:cubicBezTo>
                    <a:pt x="292" y="140"/>
                    <a:pt x="293" y="139"/>
                    <a:pt x="293" y="139"/>
                  </a:cubicBezTo>
                  <a:cubicBezTo>
                    <a:pt x="293" y="139"/>
                    <a:pt x="293" y="138"/>
                    <a:pt x="292" y="138"/>
                  </a:cubicBezTo>
                  <a:cubicBezTo>
                    <a:pt x="292" y="138"/>
                    <a:pt x="291" y="138"/>
                    <a:pt x="291" y="138"/>
                  </a:cubicBezTo>
                  <a:cubicBezTo>
                    <a:pt x="291" y="137"/>
                    <a:pt x="291" y="137"/>
                    <a:pt x="291" y="137"/>
                  </a:cubicBezTo>
                  <a:cubicBezTo>
                    <a:pt x="290" y="137"/>
                    <a:pt x="290" y="137"/>
                    <a:pt x="290" y="137"/>
                  </a:cubicBezTo>
                  <a:cubicBezTo>
                    <a:pt x="289" y="137"/>
                    <a:pt x="288" y="138"/>
                    <a:pt x="288" y="138"/>
                  </a:cubicBezTo>
                  <a:cubicBezTo>
                    <a:pt x="287" y="138"/>
                    <a:pt x="287" y="138"/>
                    <a:pt x="287" y="139"/>
                  </a:cubicBezTo>
                  <a:cubicBezTo>
                    <a:pt x="287" y="139"/>
                    <a:pt x="286" y="139"/>
                    <a:pt x="286" y="139"/>
                  </a:cubicBezTo>
                  <a:cubicBezTo>
                    <a:pt x="285" y="139"/>
                    <a:pt x="285" y="139"/>
                    <a:pt x="285" y="139"/>
                  </a:cubicBezTo>
                  <a:cubicBezTo>
                    <a:pt x="285" y="138"/>
                    <a:pt x="285" y="138"/>
                    <a:pt x="285" y="137"/>
                  </a:cubicBezTo>
                  <a:cubicBezTo>
                    <a:pt x="284" y="137"/>
                    <a:pt x="284" y="137"/>
                    <a:pt x="282" y="137"/>
                  </a:cubicBezTo>
                  <a:cubicBezTo>
                    <a:pt x="282" y="139"/>
                    <a:pt x="281" y="140"/>
                    <a:pt x="281" y="142"/>
                  </a:cubicBezTo>
                  <a:cubicBezTo>
                    <a:pt x="280" y="142"/>
                    <a:pt x="280" y="143"/>
                    <a:pt x="279" y="142"/>
                  </a:cubicBezTo>
                  <a:cubicBezTo>
                    <a:pt x="278" y="142"/>
                    <a:pt x="278" y="143"/>
                    <a:pt x="277" y="143"/>
                  </a:cubicBezTo>
                  <a:cubicBezTo>
                    <a:pt x="277" y="143"/>
                    <a:pt x="277" y="143"/>
                    <a:pt x="276" y="142"/>
                  </a:cubicBezTo>
                  <a:cubicBezTo>
                    <a:pt x="275" y="142"/>
                    <a:pt x="275" y="142"/>
                    <a:pt x="275" y="142"/>
                  </a:cubicBezTo>
                  <a:cubicBezTo>
                    <a:pt x="274" y="145"/>
                    <a:pt x="273" y="147"/>
                    <a:pt x="273" y="149"/>
                  </a:cubicBezTo>
                  <a:cubicBezTo>
                    <a:pt x="274" y="149"/>
                    <a:pt x="274" y="149"/>
                    <a:pt x="276" y="149"/>
                  </a:cubicBezTo>
                  <a:cubicBezTo>
                    <a:pt x="275" y="150"/>
                    <a:pt x="275" y="151"/>
                    <a:pt x="275" y="152"/>
                  </a:cubicBezTo>
                  <a:cubicBezTo>
                    <a:pt x="272" y="153"/>
                    <a:pt x="272" y="153"/>
                    <a:pt x="271" y="154"/>
                  </a:cubicBezTo>
                  <a:cubicBezTo>
                    <a:pt x="271" y="154"/>
                    <a:pt x="271" y="154"/>
                    <a:pt x="271" y="154"/>
                  </a:cubicBezTo>
                  <a:cubicBezTo>
                    <a:pt x="271" y="155"/>
                    <a:pt x="271" y="156"/>
                    <a:pt x="270" y="156"/>
                  </a:cubicBezTo>
                  <a:cubicBezTo>
                    <a:pt x="270" y="157"/>
                    <a:pt x="269" y="157"/>
                    <a:pt x="269" y="157"/>
                  </a:cubicBezTo>
                  <a:cubicBezTo>
                    <a:pt x="269" y="158"/>
                    <a:pt x="269" y="158"/>
                    <a:pt x="269" y="158"/>
                  </a:cubicBezTo>
                  <a:cubicBezTo>
                    <a:pt x="269" y="158"/>
                    <a:pt x="268" y="159"/>
                    <a:pt x="269" y="159"/>
                  </a:cubicBezTo>
                  <a:cubicBezTo>
                    <a:pt x="270" y="160"/>
                    <a:pt x="271" y="160"/>
                    <a:pt x="271" y="160"/>
                  </a:cubicBezTo>
                  <a:cubicBezTo>
                    <a:pt x="273" y="159"/>
                    <a:pt x="274" y="160"/>
                    <a:pt x="274" y="160"/>
                  </a:cubicBezTo>
                  <a:cubicBezTo>
                    <a:pt x="275" y="160"/>
                    <a:pt x="277" y="159"/>
                    <a:pt x="277" y="159"/>
                  </a:cubicBezTo>
                  <a:cubicBezTo>
                    <a:pt x="277" y="159"/>
                    <a:pt x="277" y="159"/>
                    <a:pt x="277" y="158"/>
                  </a:cubicBezTo>
                  <a:cubicBezTo>
                    <a:pt x="278" y="157"/>
                    <a:pt x="278" y="157"/>
                    <a:pt x="278" y="157"/>
                  </a:cubicBezTo>
                  <a:cubicBezTo>
                    <a:pt x="281" y="157"/>
                    <a:pt x="284" y="157"/>
                    <a:pt x="286" y="157"/>
                  </a:cubicBezTo>
                  <a:cubicBezTo>
                    <a:pt x="286" y="157"/>
                    <a:pt x="287" y="156"/>
                    <a:pt x="287" y="156"/>
                  </a:cubicBezTo>
                  <a:cubicBezTo>
                    <a:pt x="287" y="155"/>
                    <a:pt x="286" y="155"/>
                    <a:pt x="286" y="154"/>
                  </a:cubicBezTo>
                  <a:cubicBezTo>
                    <a:pt x="287" y="153"/>
                    <a:pt x="287" y="154"/>
                    <a:pt x="288" y="153"/>
                  </a:cubicBezTo>
                  <a:cubicBezTo>
                    <a:pt x="288" y="152"/>
                    <a:pt x="288" y="152"/>
                    <a:pt x="289" y="150"/>
                  </a:cubicBezTo>
                  <a:cubicBezTo>
                    <a:pt x="289" y="149"/>
                    <a:pt x="290" y="148"/>
                    <a:pt x="290" y="147"/>
                  </a:cubicBezTo>
                  <a:cubicBezTo>
                    <a:pt x="290" y="146"/>
                    <a:pt x="290" y="145"/>
                    <a:pt x="290" y="145"/>
                  </a:cubicBezTo>
                  <a:cubicBezTo>
                    <a:pt x="292" y="145"/>
                    <a:pt x="293" y="144"/>
                    <a:pt x="293" y="143"/>
                  </a:cubicBezTo>
                  <a:moveTo>
                    <a:pt x="544" y="571"/>
                  </a:moveTo>
                  <a:cubicBezTo>
                    <a:pt x="544" y="571"/>
                    <a:pt x="544" y="570"/>
                    <a:pt x="545" y="570"/>
                  </a:cubicBezTo>
                  <a:cubicBezTo>
                    <a:pt x="548" y="559"/>
                    <a:pt x="548" y="559"/>
                    <a:pt x="548" y="559"/>
                  </a:cubicBezTo>
                  <a:cubicBezTo>
                    <a:pt x="547" y="558"/>
                    <a:pt x="547" y="556"/>
                    <a:pt x="543" y="555"/>
                  </a:cubicBezTo>
                  <a:cubicBezTo>
                    <a:pt x="542" y="559"/>
                    <a:pt x="542" y="559"/>
                    <a:pt x="542" y="559"/>
                  </a:cubicBezTo>
                  <a:cubicBezTo>
                    <a:pt x="541" y="560"/>
                    <a:pt x="541" y="560"/>
                    <a:pt x="535" y="564"/>
                  </a:cubicBezTo>
                  <a:cubicBezTo>
                    <a:pt x="535" y="564"/>
                    <a:pt x="533" y="567"/>
                    <a:pt x="533" y="567"/>
                  </a:cubicBezTo>
                  <a:cubicBezTo>
                    <a:pt x="533" y="568"/>
                    <a:pt x="533" y="568"/>
                    <a:pt x="533" y="568"/>
                  </a:cubicBezTo>
                  <a:cubicBezTo>
                    <a:pt x="532" y="569"/>
                    <a:pt x="531" y="568"/>
                    <a:pt x="531" y="569"/>
                  </a:cubicBezTo>
                  <a:cubicBezTo>
                    <a:pt x="530" y="570"/>
                    <a:pt x="530" y="571"/>
                    <a:pt x="528" y="572"/>
                  </a:cubicBezTo>
                  <a:cubicBezTo>
                    <a:pt x="525" y="575"/>
                    <a:pt x="522" y="572"/>
                    <a:pt x="518" y="573"/>
                  </a:cubicBezTo>
                  <a:cubicBezTo>
                    <a:pt x="517" y="574"/>
                    <a:pt x="516" y="574"/>
                    <a:pt x="516" y="575"/>
                  </a:cubicBezTo>
                  <a:cubicBezTo>
                    <a:pt x="515" y="576"/>
                    <a:pt x="515" y="577"/>
                    <a:pt x="514" y="579"/>
                  </a:cubicBezTo>
                  <a:cubicBezTo>
                    <a:pt x="513" y="580"/>
                    <a:pt x="512" y="581"/>
                    <a:pt x="511" y="582"/>
                  </a:cubicBezTo>
                  <a:cubicBezTo>
                    <a:pt x="511" y="582"/>
                    <a:pt x="509" y="588"/>
                    <a:pt x="510" y="589"/>
                  </a:cubicBezTo>
                  <a:cubicBezTo>
                    <a:pt x="510" y="590"/>
                    <a:pt x="510" y="590"/>
                    <a:pt x="510" y="591"/>
                  </a:cubicBezTo>
                  <a:cubicBezTo>
                    <a:pt x="510" y="591"/>
                    <a:pt x="509" y="594"/>
                    <a:pt x="509" y="594"/>
                  </a:cubicBezTo>
                  <a:cubicBezTo>
                    <a:pt x="509" y="595"/>
                    <a:pt x="508" y="595"/>
                    <a:pt x="508" y="594"/>
                  </a:cubicBezTo>
                  <a:cubicBezTo>
                    <a:pt x="507" y="594"/>
                    <a:pt x="507" y="594"/>
                    <a:pt x="504" y="597"/>
                  </a:cubicBezTo>
                  <a:cubicBezTo>
                    <a:pt x="503" y="599"/>
                    <a:pt x="503" y="601"/>
                    <a:pt x="501" y="603"/>
                  </a:cubicBezTo>
                  <a:cubicBezTo>
                    <a:pt x="501" y="603"/>
                    <a:pt x="501" y="603"/>
                    <a:pt x="500" y="604"/>
                  </a:cubicBezTo>
                  <a:cubicBezTo>
                    <a:pt x="500" y="604"/>
                    <a:pt x="500" y="604"/>
                    <a:pt x="500" y="605"/>
                  </a:cubicBezTo>
                  <a:cubicBezTo>
                    <a:pt x="500" y="606"/>
                    <a:pt x="500" y="608"/>
                    <a:pt x="500" y="609"/>
                  </a:cubicBezTo>
                  <a:cubicBezTo>
                    <a:pt x="499" y="610"/>
                    <a:pt x="499" y="610"/>
                    <a:pt x="499" y="611"/>
                  </a:cubicBezTo>
                  <a:cubicBezTo>
                    <a:pt x="498" y="614"/>
                    <a:pt x="498" y="614"/>
                    <a:pt x="497" y="616"/>
                  </a:cubicBezTo>
                  <a:cubicBezTo>
                    <a:pt x="499" y="617"/>
                    <a:pt x="501" y="616"/>
                    <a:pt x="503" y="616"/>
                  </a:cubicBezTo>
                  <a:cubicBezTo>
                    <a:pt x="503" y="617"/>
                    <a:pt x="503" y="617"/>
                    <a:pt x="503" y="618"/>
                  </a:cubicBezTo>
                  <a:cubicBezTo>
                    <a:pt x="505" y="619"/>
                    <a:pt x="510" y="620"/>
                    <a:pt x="515" y="615"/>
                  </a:cubicBezTo>
                  <a:cubicBezTo>
                    <a:pt x="517" y="612"/>
                    <a:pt x="517" y="609"/>
                    <a:pt x="519" y="606"/>
                  </a:cubicBezTo>
                  <a:cubicBezTo>
                    <a:pt x="521" y="604"/>
                    <a:pt x="523" y="603"/>
                    <a:pt x="524" y="601"/>
                  </a:cubicBezTo>
                  <a:cubicBezTo>
                    <a:pt x="526" y="599"/>
                    <a:pt x="526" y="596"/>
                    <a:pt x="528" y="593"/>
                  </a:cubicBezTo>
                  <a:cubicBezTo>
                    <a:pt x="529" y="592"/>
                    <a:pt x="531" y="592"/>
                    <a:pt x="532" y="591"/>
                  </a:cubicBezTo>
                  <a:cubicBezTo>
                    <a:pt x="533" y="590"/>
                    <a:pt x="534" y="591"/>
                    <a:pt x="535" y="590"/>
                  </a:cubicBezTo>
                  <a:cubicBezTo>
                    <a:pt x="536" y="588"/>
                    <a:pt x="535" y="585"/>
                    <a:pt x="536" y="583"/>
                  </a:cubicBezTo>
                  <a:cubicBezTo>
                    <a:pt x="537" y="582"/>
                    <a:pt x="539" y="581"/>
                    <a:pt x="539" y="579"/>
                  </a:cubicBezTo>
                  <a:cubicBezTo>
                    <a:pt x="539" y="579"/>
                    <a:pt x="540" y="578"/>
                    <a:pt x="540" y="577"/>
                  </a:cubicBezTo>
                  <a:cubicBezTo>
                    <a:pt x="540" y="577"/>
                    <a:pt x="540" y="576"/>
                    <a:pt x="540" y="575"/>
                  </a:cubicBezTo>
                  <a:cubicBezTo>
                    <a:pt x="540" y="575"/>
                    <a:pt x="541" y="575"/>
                    <a:pt x="541" y="574"/>
                  </a:cubicBezTo>
                  <a:cubicBezTo>
                    <a:pt x="541" y="573"/>
                    <a:pt x="543" y="572"/>
                    <a:pt x="544" y="571"/>
                  </a:cubicBezTo>
                  <a:moveTo>
                    <a:pt x="577" y="426"/>
                  </a:moveTo>
                  <a:cubicBezTo>
                    <a:pt x="577" y="425"/>
                    <a:pt x="577" y="423"/>
                    <a:pt x="575" y="421"/>
                  </a:cubicBezTo>
                  <a:cubicBezTo>
                    <a:pt x="568" y="420"/>
                    <a:pt x="563" y="428"/>
                    <a:pt x="556" y="426"/>
                  </a:cubicBezTo>
                  <a:cubicBezTo>
                    <a:pt x="555" y="426"/>
                    <a:pt x="554" y="426"/>
                    <a:pt x="552" y="426"/>
                  </a:cubicBezTo>
                  <a:cubicBezTo>
                    <a:pt x="546" y="427"/>
                    <a:pt x="544" y="426"/>
                    <a:pt x="541" y="425"/>
                  </a:cubicBezTo>
                  <a:cubicBezTo>
                    <a:pt x="539" y="419"/>
                    <a:pt x="539" y="419"/>
                    <a:pt x="539" y="417"/>
                  </a:cubicBezTo>
                  <a:cubicBezTo>
                    <a:pt x="538" y="417"/>
                    <a:pt x="537" y="416"/>
                    <a:pt x="537" y="416"/>
                  </a:cubicBezTo>
                  <a:cubicBezTo>
                    <a:pt x="536" y="414"/>
                    <a:pt x="536" y="412"/>
                    <a:pt x="536" y="411"/>
                  </a:cubicBezTo>
                  <a:cubicBezTo>
                    <a:pt x="519" y="396"/>
                    <a:pt x="504" y="384"/>
                    <a:pt x="507" y="371"/>
                  </a:cubicBezTo>
                  <a:cubicBezTo>
                    <a:pt x="507" y="371"/>
                    <a:pt x="507" y="370"/>
                    <a:pt x="507" y="367"/>
                  </a:cubicBezTo>
                  <a:cubicBezTo>
                    <a:pt x="507" y="365"/>
                    <a:pt x="507" y="364"/>
                    <a:pt x="506" y="362"/>
                  </a:cubicBezTo>
                  <a:cubicBezTo>
                    <a:pt x="506" y="362"/>
                    <a:pt x="477" y="309"/>
                    <a:pt x="477" y="300"/>
                  </a:cubicBezTo>
                  <a:cubicBezTo>
                    <a:pt x="474" y="297"/>
                    <a:pt x="470" y="297"/>
                    <a:pt x="468" y="295"/>
                  </a:cubicBezTo>
                  <a:cubicBezTo>
                    <a:pt x="467" y="295"/>
                    <a:pt x="467" y="295"/>
                    <a:pt x="465" y="295"/>
                  </a:cubicBezTo>
                  <a:cubicBezTo>
                    <a:pt x="464" y="295"/>
                    <a:pt x="462" y="296"/>
                    <a:pt x="461" y="297"/>
                  </a:cubicBezTo>
                  <a:cubicBezTo>
                    <a:pt x="460" y="297"/>
                    <a:pt x="460" y="297"/>
                    <a:pt x="460" y="297"/>
                  </a:cubicBezTo>
                  <a:cubicBezTo>
                    <a:pt x="443" y="293"/>
                    <a:pt x="427" y="284"/>
                    <a:pt x="410" y="284"/>
                  </a:cubicBezTo>
                  <a:cubicBezTo>
                    <a:pt x="409" y="297"/>
                    <a:pt x="409" y="297"/>
                    <a:pt x="408" y="299"/>
                  </a:cubicBezTo>
                  <a:cubicBezTo>
                    <a:pt x="408" y="299"/>
                    <a:pt x="407" y="299"/>
                    <a:pt x="406" y="299"/>
                  </a:cubicBezTo>
                  <a:cubicBezTo>
                    <a:pt x="405" y="299"/>
                    <a:pt x="405" y="299"/>
                    <a:pt x="403" y="299"/>
                  </a:cubicBezTo>
                  <a:cubicBezTo>
                    <a:pt x="399" y="298"/>
                    <a:pt x="397" y="294"/>
                    <a:pt x="394" y="293"/>
                  </a:cubicBezTo>
                  <a:cubicBezTo>
                    <a:pt x="390" y="293"/>
                    <a:pt x="386" y="293"/>
                    <a:pt x="381" y="291"/>
                  </a:cubicBezTo>
                  <a:cubicBezTo>
                    <a:pt x="379" y="283"/>
                    <a:pt x="367" y="283"/>
                    <a:pt x="367" y="283"/>
                  </a:cubicBezTo>
                  <a:cubicBezTo>
                    <a:pt x="361" y="283"/>
                    <a:pt x="361" y="283"/>
                    <a:pt x="354" y="261"/>
                  </a:cubicBezTo>
                  <a:cubicBezTo>
                    <a:pt x="355" y="260"/>
                    <a:pt x="355" y="260"/>
                    <a:pt x="360" y="258"/>
                  </a:cubicBezTo>
                  <a:cubicBezTo>
                    <a:pt x="360" y="258"/>
                    <a:pt x="359" y="257"/>
                    <a:pt x="359" y="256"/>
                  </a:cubicBezTo>
                  <a:cubicBezTo>
                    <a:pt x="357" y="255"/>
                    <a:pt x="355" y="254"/>
                    <a:pt x="353" y="254"/>
                  </a:cubicBezTo>
                  <a:cubicBezTo>
                    <a:pt x="337" y="254"/>
                    <a:pt x="337" y="254"/>
                    <a:pt x="329" y="258"/>
                  </a:cubicBezTo>
                  <a:cubicBezTo>
                    <a:pt x="325" y="255"/>
                    <a:pt x="318" y="249"/>
                    <a:pt x="310" y="257"/>
                  </a:cubicBezTo>
                  <a:cubicBezTo>
                    <a:pt x="306" y="257"/>
                    <a:pt x="303" y="257"/>
                    <a:pt x="299" y="257"/>
                  </a:cubicBezTo>
                  <a:cubicBezTo>
                    <a:pt x="299" y="258"/>
                    <a:pt x="299" y="258"/>
                    <a:pt x="285" y="264"/>
                  </a:cubicBezTo>
                  <a:cubicBezTo>
                    <a:pt x="285" y="264"/>
                    <a:pt x="285" y="264"/>
                    <a:pt x="284" y="264"/>
                  </a:cubicBezTo>
                  <a:cubicBezTo>
                    <a:pt x="279" y="263"/>
                    <a:pt x="274" y="265"/>
                    <a:pt x="270" y="261"/>
                  </a:cubicBezTo>
                  <a:cubicBezTo>
                    <a:pt x="270" y="261"/>
                    <a:pt x="268" y="260"/>
                    <a:pt x="268" y="260"/>
                  </a:cubicBezTo>
                  <a:cubicBezTo>
                    <a:pt x="266" y="263"/>
                    <a:pt x="265" y="269"/>
                    <a:pt x="265" y="269"/>
                  </a:cubicBezTo>
                  <a:cubicBezTo>
                    <a:pt x="263" y="270"/>
                    <a:pt x="262" y="271"/>
                    <a:pt x="257" y="270"/>
                  </a:cubicBezTo>
                  <a:cubicBezTo>
                    <a:pt x="256" y="273"/>
                    <a:pt x="256" y="276"/>
                    <a:pt x="255" y="280"/>
                  </a:cubicBezTo>
                  <a:cubicBezTo>
                    <a:pt x="253" y="280"/>
                    <a:pt x="250" y="279"/>
                    <a:pt x="247" y="281"/>
                  </a:cubicBezTo>
                  <a:cubicBezTo>
                    <a:pt x="246" y="286"/>
                    <a:pt x="244" y="291"/>
                    <a:pt x="243" y="297"/>
                  </a:cubicBezTo>
                  <a:cubicBezTo>
                    <a:pt x="243" y="298"/>
                    <a:pt x="243" y="299"/>
                    <a:pt x="243" y="301"/>
                  </a:cubicBezTo>
                  <a:cubicBezTo>
                    <a:pt x="240" y="301"/>
                    <a:pt x="238" y="301"/>
                    <a:pt x="236" y="301"/>
                  </a:cubicBezTo>
                  <a:cubicBezTo>
                    <a:pt x="235" y="307"/>
                    <a:pt x="227" y="311"/>
                    <a:pt x="224" y="311"/>
                  </a:cubicBezTo>
                  <a:cubicBezTo>
                    <a:pt x="220" y="319"/>
                    <a:pt x="213" y="326"/>
                    <a:pt x="211" y="334"/>
                  </a:cubicBezTo>
                  <a:cubicBezTo>
                    <a:pt x="210" y="334"/>
                    <a:pt x="210" y="334"/>
                    <a:pt x="209" y="334"/>
                  </a:cubicBezTo>
                  <a:cubicBezTo>
                    <a:pt x="209" y="334"/>
                    <a:pt x="209" y="334"/>
                    <a:pt x="207" y="335"/>
                  </a:cubicBezTo>
                  <a:cubicBezTo>
                    <a:pt x="207" y="335"/>
                    <a:pt x="206" y="335"/>
                    <a:pt x="205" y="335"/>
                  </a:cubicBezTo>
                  <a:cubicBezTo>
                    <a:pt x="204" y="348"/>
                    <a:pt x="204" y="349"/>
                    <a:pt x="198" y="351"/>
                  </a:cubicBezTo>
                  <a:cubicBezTo>
                    <a:pt x="198" y="351"/>
                    <a:pt x="198" y="352"/>
                    <a:pt x="197" y="353"/>
                  </a:cubicBezTo>
                  <a:cubicBezTo>
                    <a:pt x="197" y="354"/>
                    <a:pt x="197" y="356"/>
                    <a:pt x="198" y="357"/>
                  </a:cubicBezTo>
                  <a:cubicBezTo>
                    <a:pt x="206" y="359"/>
                    <a:pt x="206" y="359"/>
                    <a:pt x="207" y="361"/>
                  </a:cubicBezTo>
                  <a:cubicBezTo>
                    <a:pt x="204" y="366"/>
                    <a:pt x="204" y="366"/>
                    <a:pt x="204" y="381"/>
                  </a:cubicBezTo>
                  <a:cubicBezTo>
                    <a:pt x="204" y="382"/>
                    <a:pt x="204" y="383"/>
                    <a:pt x="204" y="386"/>
                  </a:cubicBezTo>
                  <a:cubicBezTo>
                    <a:pt x="204" y="386"/>
                    <a:pt x="204" y="386"/>
                    <a:pt x="200" y="390"/>
                  </a:cubicBezTo>
                  <a:cubicBezTo>
                    <a:pt x="200" y="393"/>
                    <a:pt x="201" y="396"/>
                    <a:pt x="202" y="399"/>
                  </a:cubicBezTo>
                  <a:cubicBezTo>
                    <a:pt x="202" y="402"/>
                    <a:pt x="202" y="402"/>
                    <a:pt x="202" y="402"/>
                  </a:cubicBezTo>
                  <a:cubicBezTo>
                    <a:pt x="202" y="413"/>
                    <a:pt x="220" y="423"/>
                    <a:pt x="220" y="424"/>
                  </a:cubicBezTo>
                  <a:cubicBezTo>
                    <a:pt x="220" y="430"/>
                    <a:pt x="220" y="435"/>
                    <a:pt x="234" y="438"/>
                  </a:cubicBezTo>
                  <a:cubicBezTo>
                    <a:pt x="235" y="441"/>
                    <a:pt x="235" y="441"/>
                    <a:pt x="235" y="445"/>
                  </a:cubicBezTo>
                  <a:cubicBezTo>
                    <a:pt x="247" y="456"/>
                    <a:pt x="255" y="455"/>
                    <a:pt x="255" y="455"/>
                  </a:cubicBezTo>
                  <a:cubicBezTo>
                    <a:pt x="255" y="454"/>
                    <a:pt x="256" y="452"/>
                    <a:pt x="257" y="451"/>
                  </a:cubicBezTo>
                  <a:cubicBezTo>
                    <a:pt x="260" y="450"/>
                    <a:pt x="262" y="451"/>
                    <a:pt x="265" y="451"/>
                  </a:cubicBezTo>
                  <a:cubicBezTo>
                    <a:pt x="266" y="451"/>
                    <a:pt x="266" y="451"/>
                    <a:pt x="268" y="451"/>
                  </a:cubicBezTo>
                  <a:cubicBezTo>
                    <a:pt x="270" y="451"/>
                    <a:pt x="273" y="451"/>
                    <a:pt x="275" y="451"/>
                  </a:cubicBezTo>
                  <a:cubicBezTo>
                    <a:pt x="277" y="456"/>
                    <a:pt x="281" y="455"/>
                    <a:pt x="290" y="453"/>
                  </a:cubicBezTo>
                  <a:cubicBezTo>
                    <a:pt x="293" y="447"/>
                    <a:pt x="295" y="447"/>
                    <a:pt x="305" y="449"/>
                  </a:cubicBezTo>
                  <a:cubicBezTo>
                    <a:pt x="305" y="449"/>
                    <a:pt x="306" y="449"/>
                    <a:pt x="306" y="449"/>
                  </a:cubicBezTo>
                  <a:cubicBezTo>
                    <a:pt x="312" y="443"/>
                    <a:pt x="317" y="446"/>
                    <a:pt x="319" y="446"/>
                  </a:cubicBezTo>
                  <a:cubicBezTo>
                    <a:pt x="321" y="456"/>
                    <a:pt x="323" y="457"/>
                    <a:pt x="327" y="458"/>
                  </a:cubicBezTo>
                  <a:cubicBezTo>
                    <a:pt x="334" y="458"/>
                    <a:pt x="341" y="458"/>
                    <a:pt x="347" y="459"/>
                  </a:cubicBezTo>
                  <a:cubicBezTo>
                    <a:pt x="347" y="461"/>
                    <a:pt x="347" y="463"/>
                    <a:pt x="347" y="467"/>
                  </a:cubicBezTo>
                  <a:cubicBezTo>
                    <a:pt x="347" y="467"/>
                    <a:pt x="345" y="485"/>
                    <a:pt x="343" y="489"/>
                  </a:cubicBezTo>
                  <a:cubicBezTo>
                    <a:pt x="342" y="489"/>
                    <a:pt x="341" y="489"/>
                    <a:pt x="341" y="489"/>
                  </a:cubicBezTo>
                  <a:cubicBezTo>
                    <a:pt x="340" y="490"/>
                    <a:pt x="340" y="491"/>
                    <a:pt x="340" y="491"/>
                  </a:cubicBezTo>
                  <a:cubicBezTo>
                    <a:pt x="355" y="500"/>
                    <a:pt x="356" y="518"/>
                    <a:pt x="365" y="531"/>
                  </a:cubicBezTo>
                  <a:cubicBezTo>
                    <a:pt x="364" y="532"/>
                    <a:pt x="364" y="533"/>
                    <a:pt x="364" y="533"/>
                  </a:cubicBezTo>
                  <a:cubicBezTo>
                    <a:pt x="364" y="534"/>
                    <a:pt x="364" y="535"/>
                    <a:pt x="364" y="536"/>
                  </a:cubicBezTo>
                  <a:cubicBezTo>
                    <a:pt x="364" y="540"/>
                    <a:pt x="365" y="540"/>
                    <a:pt x="367" y="541"/>
                  </a:cubicBezTo>
                  <a:cubicBezTo>
                    <a:pt x="367" y="553"/>
                    <a:pt x="357" y="562"/>
                    <a:pt x="356" y="574"/>
                  </a:cubicBezTo>
                  <a:cubicBezTo>
                    <a:pt x="356" y="580"/>
                    <a:pt x="357" y="580"/>
                    <a:pt x="361" y="583"/>
                  </a:cubicBezTo>
                  <a:cubicBezTo>
                    <a:pt x="361" y="589"/>
                    <a:pt x="361" y="591"/>
                    <a:pt x="366" y="594"/>
                  </a:cubicBezTo>
                  <a:cubicBezTo>
                    <a:pt x="368" y="603"/>
                    <a:pt x="368" y="603"/>
                    <a:pt x="370" y="604"/>
                  </a:cubicBezTo>
                  <a:cubicBezTo>
                    <a:pt x="370" y="607"/>
                    <a:pt x="369" y="610"/>
                    <a:pt x="369" y="613"/>
                  </a:cubicBezTo>
                  <a:cubicBezTo>
                    <a:pt x="369" y="614"/>
                    <a:pt x="375" y="632"/>
                    <a:pt x="382" y="639"/>
                  </a:cubicBezTo>
                  <a:cubicBezTo>
                    <a:pt x="381" y="642"/>
                    <a:pt x="381" y="642"/>
                    <a:pt x="383" y="645"/>
                  </a:cubicBezTo>
                  <a:cubicBezTo>
                    <a:pt x="383" y="646"/>
                    <a:pt x="383" y="646"/>
                    <a:pt x="383" y="647"/>
                  </a:cubicBezTo>
                  <a:cubicBezTo>
                    <a:pt x="382" y="648"/>
                    <a:pt x="380" y="649"/>
                    <a:pt x="380" y="650"/>
                  </a:cubicBezTo>
                  <a:cubicBezTo>
                    <a:pt x="380" y="650"/>
                    <a:pt x="381" y="651"/>
                    <a:pt x="381" y="651"/>
                  </a:cubicBezTo>
                  <a:cubicBezTo>
                    <a:pt x="382" y="651"/>
                    <a:pt x="383" y="651"/>
                    <a:pt x="383" y="651"/>
                  </a:cubicBezTo>
                  <a:cubicBezTo>
                    <a:pt x="383" y="654"/>
                    <a:pt x="383" y="654"/>
                    <a:pt x="386" y="656"/>
                  </a:cubicBezTo>
                  <a:cubicBezTo>
                    <a:pt x="389" y="656"/>
                    <a:pt x="391" y="656"/>
                    <a:pt x="394" y="656"/>
                  </a:cubicBezTo>
                  <a:cubicBezTo>
                    <a:pt x="398" y="655"/>
                    <a:pt x="398" y="655"/>
                    <a:pt x="401" y="654"/>
                  </a:cubicBezTo>
                  <a:cubicBezTo>
                    <a:pt x="404" y="654"/>
                    <a:pt x="408" y="654"/>
                    <a:pt x="412" y="653"/>
                  </a:cubicBezTo>
                  <a:cubicBezTo>
                    <a:pt x="413" y="653"/>
                    <a:pt x="413" y="652"/>
                    <a:pt x="413" y="651"/>
                  </a:cubicBezTo>
                  <a:cubicBezTo>
                    <a:pt x="422" y="650"/>
                    <a:pt x="422" y="650"/>
                    <a:pt x="424" y="647"/>
                  </a:cubicBezTo>
                  <a:cubicBezTo>
                    <a:pt x="424" y="647"/>
                    <a:pt x="451" y="634"/>
                    <a:pt x="448" y="620"/>
                  </a:cubicBezTo>
                  <a:cubicBezTo>
                    <a:pt x="448" y="619"/>
                    <a:pt x="460" y="612"/>
                    <a:pt x="465" y="610"/>
                  </a:cubicBezTo>
                  <a:cubicBezTo>
                    <a:pt x="466" y="606"/>
                    <a:pt x="466" y="606"/>
                    <a:pt x="464" y="592"/>
                  </a:cubicBezTo>
                  <a:cubicBezTo>
                    <a:pt x="476" y="582"/>
                    <a:pt x="492" y="578"/>
                    <a:pt x="500" y="564"/>
                  </a:cubicBezTo>
                  <a:cubicBezTo>
                    <a:pt x="500" y="563"/>
                    <a:pt x="501" y="562"/>
                    <a:pt x="501" y="560"/>
                  </a:cubicBezTo>
                  <a:cubicBezTo>
                    <a:pt x="502" y="558"/>
                    <a:pt x="502" y="557"/>
                    <a:pt x="501" y="555"/>
                  </a:cubicBezTo>
                  <a:cubicBezTo>
                    <a:pt x="502" y="551"/>
                    <a:pt x="503" y="547"/>
                    <a:pt x="503" y="542"/>
                  </a:cubicBezTo>
                  <a:cubicBezTo>
                    <a:pt x="499" y="535"/>
                    <a:pt x="505" y="528"/>
                    <a:pt x="502" y="521"/>
                  </a:cubicBezTo>
                  <a:cubicBezTo>
                    <a:pt x="502" y="519"/>
                    <a:pt x="502" y="519"/>
                    <a:pt x="502" y="519"/>
                  </a:cubicBezTo>
                  <a:cubicBezTo>
                    <a:pt x="515" y="479"/>
                    <a:pt x="568" y="470"/>
                    <a:pt x="577" y="426"/>
                  </a:cubicBezTo>
                  <a:moveTo>
                    <a:pt x="133" y="516"/>
                  </a:moveTo>
                  <a:cubicBezTo>
                    <a:pt x="132" y="514"/>
                    <a:pt x="129" y="503"/>
                    <a:pt x="124" y="501"/>
                  </a:cubicBezTo>
                  <a:cubicBezTo>
                    <a:pt x="123" y="501"/>
                    <a:pt x="122" y="501"/>
                    <a:pt x="120" y="501"/>
                  </a:cubicBezTo>
                  <a:cubicBezTo>
                    <a:pt x="114" y="498"/>
                    <a:pt x="113" y="486"/>
                    <a:pt x="105" y="490"/>
                  </a:cubicBezTo>
                  <a:cubicBezTo>
                    <a:pt x="103" y="490"/>
                    <a:pt x="101" y="490"/>
                    <a:pt x="99" y="489"/>
                  </a:cubicBezTo>
                  <a:cubicBezTo>
                    <a:pt x="96" y="486"/>
                    <a:pt x="96" y="486"/>
                    <a:pt x="93" y="486"/>
                  </a:cubicBezTo>
                  <a:cubicBezTo>
                    <a:pt x="93" y="487"/>
                    <a:pt x="93" y="489"/>
                    <a:pt x="93" y="490"/>
                  </a:cubicBezTo>
                  <a:cubicBezTo>
                    <a:pt x="89" y="489"/>
                    <a:pt x="89" y="488"/>
                    <a:pt x="89" y="486"/>
                  </a:cubicBezTo>
                  <a:cubicBezTo>
                    <a:pt x="89" y="486"/>
                    <a:pt x="90" y="485"/>
                    <a:pt x="90" y="485"/>
                  </a:cubicBezTo>
                  <a:cubicBezTo>
                    <a:pt x="83" y="478"/>
                    <a:pt x="82" y="478"/>
                    <a:pt x="80" y="478"/>
                  </a:cubicBezTo>
                  <a:cubicBezTo>
                    <a:pt x="80" y="478"/>
                    <a:pt x="80" y="478"/>
                    <a:pt x="79" y="477"/>
                  </a:cubicBezTo>
                  <a:cubicBezTo>
                    <a:pt x="77" y="475"/>
                    <a:pt x="77" y="475"/>
                    <a:pt x="74" y="476"/>
                  </a:cubicBezTo>
                  <a:cubicBezTo>
                    <a:pt x="75" y="477"/>
                    <a:pt x="75" y="479"/>
                    <a:pt x="76" y="481"/>
                  </a:cubicBezTo>
                  <a:cubicBezTo>
                    <a:pt x="75" y="481"/>
                    <a:pt x="74" y="481"/>
                    <a:pt x="73" y="481"/>
                  </a:cubicBezTo>
                  <a:cubicBezTo>
                    <a:pt x="73" y="480"/>
                    <a:pt x="73" y="479"/>
                    <a:pt x="72" y="478"/>
                  </a:cubicBezTo>
                  <a:cubicBezTo>
                    <a:pt x="72" y="477"/>
                    <a:pt x="73" y="476"/>
                    <a:pt x="73" y="475"/>
                  </a:cubicBezTo>
                  <a:cubicBezTo>
                    <a:pt x="73" y="475"/>
                    <a:pt x="73" y="474"/>
                    <a:pt x="73" y="474"/>
                  </a:cubicBezTo>
                  <a:cubicBezTo>
                    <a:pt x="73" y="472"/>
                    <a:pt x="73" y="472"/>
                    <a:pt x="68" y="470"/>
                  </a:cubicBezTo>
                  <a:cubicBezTo>
                    <a:pt x="68" y="470"/>
                    <a:pt x="68" y="470"/>
                    <a:pt x="68" y="470"/>
                  </a:cubicBezTo>
                  <a:cubicBezTo>
                    <a:pt x="68" y="470"/>
                    <a:pt x="67" y="470"/>
                    <a:pt x="66" y="470"/>
                  </a:cubicBezTo>
                  <a:cubicBezTo>
                    <a:pt x="67" y="474"/>
                    <a:pt x="67" y="474"/>
                    <a:pt x="67" y="475"/>
                  </a:cubicBezTo>
                  <a:cubicBezTo>
                    <a:pt x="66" y="475"/>
                    <a:pt x="65" y="475"/>
                    <a:pt x="65" y="475"/>
                  </a:cubicBezTo>
                  <a:cubicBezTo>
                    <a:pt x="65" y="474"/>
                    <a:pt x="64" y="473"/>
                    <a:pt x="64" y="472"/>
                  </a:cubicBezTo>
                  <a:cubicBezTo>
                    <a:pt x="65" y="471"/>
                    <a:pt x="66" y="470"/>
                    <a:pt x="66" y="469"/>
                  </a:cubicBezTo>
                  <a:cubicBezTo>
                    <a:pt x="65" y="461"/>
                    <a:pt x="65" y="461"/>
                    <a:pt x="64" y="459"/>
                  </a:cubicBezTo>
                  <a:cubicBezTo>
                    <a:pt x="64" y="459"/>
                    <a:pt x="63" y="459"/>
                    <a:pt x="62" y="459"/>
                  </a:cubicBezTo>
                  <a:cubicBezTo>
                    <a:pt x="62" y="457"/>
                    <a:pt x="62" y="454"/>
                    <a:pt x="61" y="451"/>
                  </a:cubicBezTo>
                  <a:cubicBezTo>
                    <a:pt x="59" y="446"/>
                    <a:pt x="55" y="442"/>
                    <a:pt x="52" y="437"/>
                  </a:cubicBezTo>
                  <a:cubicBezTo>
                    <a:pt x="51" y="437"/>
                    <a:pt x="50" y="436"/>
                    <a:pt x="49" y="436"/>
                  </a:cubicBezTo>
                  <a:cubicBezTo>
                    <a:pt x="49" y="435"/>
                    <a:pt x="48" y="435"/>
                    <a:pt x="48" y="434"/>
                  </a:cubicBezTo>
                  <a:cubicBezTo>
                    <a:pt x="47" y="435"/>
                    <a:pt x="45" y="435"/>
                    <a:pt x="45" y="435"/>
                  </a:cubicBezTo>
                  <a:cubicBezTo>
                    <a:pt x="44" y="435"/>
                    <a:pt x="44" y="435"/>
                    <a:pt x="44" y="435"/>
                  </a:cubicBezTo>
                  <a:cubicBezTo>
                    <a:pt x="44" y="435"/>
                    <a:pt x="34" y="422"/>
                    <a:pt x="32" y="419"/>
                  </a:cubicBezTo>
                  <a:cubicBezTo>
                    <a:pt x="32" y="419"/>
                    <a:pt x="32" y="418"/>
                    <a:pt x="31" y="417"/>
                  </a:cubicBezTo>
                  <a:cubicBezTo>
                    <a:pt x="30" y="415"/>
                    <a:pt x="30" y="415"/>
                    <a:pt x="30" y="412"/>
                  </a:cubicBezTo>
                  <a:cubicBezTo>
                    <a:pt x="30" y="412"/>
                    <a:pt x="30" y="412"/>
                    <a:pt x="29" y="412"/>
                  </a:cubicBezTo>
                  <a:cubicBezTo>
                    <a:pt x="29" y="412"/>
                    <a:pt x="28" y="413"/>
                    <a:pt x="28" y="413"/>
                  </a:cubicBezTo>
                  <a:cubicBezTo>
                    <a:pt x="27" y="412"/>
                    <a:pt x="27" y="412"/>
                    <a:pt x="26" y="408"/>
                  </a:cubicBezTo>
                  <a:cubicBezTo>
                    <a:pt x="26" y="408"/>
                    <a:pt x="27" y="407"/>
                    <a:pt x="27" y="407"/>
                  </a:cubicBezTo>
                  <a:cubicBezTo>
                    <a:pt x="26" y="406"/>
                    <a:pt x="26" y="405"/>
                    <a:pt x="25" y="404"/>
                  </a:cubicBezTo>
                  <a:cubicBezTo>
                    <a:pt x="24" y="406"/>
                    <a:pt x="24" y="406"/>
                    <a:pt x="24" y="406"/>
                  </a:cubicBezTo>
                  <a:cubicBezTo>
                    <a:pt x="24" y="406"/>
                    <a:pt x="24" y="406"/>
                    <a:pt x="24" y="406"/>
                  </a:cubicBezTo>
                  <a:cubicBezTo>
                    <a:pt x="23" y="405"/>
                    <a:pt x="22" y="405"/>
                    <a:pt x="22" y="405"/>
                  </a:cubicBezTo>
                  <a:cubicBezTo>
                    <a:pt x="22" y="406"/>
                    <a:pt x="22" y="407"/>
                    <a:pt x="22" y="409"/>
                  </a:cubicBezTo>
                  <a:cubicBezTo>
                    <a:pt x="21" y="409"/>
                    <a:pt x="21" y="409"/>
                    <a:pt x="21" y="410"/>
                  </a:cubicBezTo>
                  <a:cubicBezTo>
                    <a:pt x="20" y="406"/>
                    <a:pt x="20" y="406"/>
                    <a:pt x="18" y="405"/>
                  </a:cubicBezTo>
                  <a:cubicBezTo>
                    <a:pt x="18" y="405"/>
                    <a:pt x="17" y="405"/>
                    <a:pt x="16" y="405"/>
                  </a:cubicBezTo>
                  <a:cubicBezTo>
                    <a:pt x="16" y="404"/>
                    <a:pt x="15" y="404"/>
                    <a:pt x="15" y="403"/>
                  </a:cubicBezTo>
                  <a:cubicBezTo>
                    <a:pt x="15" y="402"/>
                    <a:pt x="15" y="401"/>
                    <a:pt x="14" y="399"/>
                  </a:cubicBezTo>
                  <a:cubicBezTo>
                    <a:pt x="13" y="398"/>
                    <a:pt x="12" y="397"/>
                    <a:pt x="12" y="396"/>
                  </a:cubicBezTo>
                  <a:cubicBezTo>
                    <a:pt x="12" y="396"/>
                    <a:pt x="12" y="409"/>
                    <a:pt x="11" y="413"/>
                  </a:cubicBezTo>
                  <a:cubicBezTo>
                    <a:pt x="9" y="402"/>
                    <a:pt x="10" y="396"/>
                    <a:pt x="10" y="393"/>
                  </a:cubicBezTo>
                  <a:cubicBezTo>
                    <a:pt x="10" y="392"/>
                    <a:pt x="10" y="392"/>
                    <a:pt x="10" y="392"/>
                  </a:cubicBezTo>
                  <a:cubicBezTo>
                    <a:pt x="10" y="392"/>
                    <a:pt x="10" y="392"/>
                    <a:pt x="9" y="392"/>
                  </a:cubicBezTo>
                  <a:cubicBezTo>
                    <a:pt x="9" y="394"/>
                    <a:pt x="9" y="394"/>
                    <a:pt x="9" y="397"/>
                  </a:cubicBezTo>
                  <a:cubicBezTo>
                    <a:pt x="8" y="397"/>
                    <a:pt x="8" y="397"/>
                    <a:pt x="7" y="398"/>
                  </a:cubicBezTo>
                  <a:cubicBezTo>
                    <a:pt x="7" y="399"/>
                    <a:pt x="6" y="401"/>
                    <a:pt x="6" y="401"/>
                  </a:cubicBezTo>
                  <a:cubicBezTo>
                    <a:pt x="6" y="404"/>
                    <a:pt x="6" y="406"/>
                    <a:pt x="6" y="410"/>
                  </a:cubicBezTo>
                  <a:cubicBezTo>
                    <a:pt x="2" y="424"/>
                    <a:pt x="12" y="436"/>
                    <a:pt x="10" y="449"/>
                  </a:cubicBezTo>
                  <a:cubicBezTo>
                    <a:pt x="11" y="454"/>
                    <a:pt x="11" y="454"/>
                    <a:pt x="11" y="456"/>
                  </a:cubicBezTo>
                  <a:cubicBezTo>
                    <a:pt x="12" y="461"/>
                    <a:pt x="12" y="461"/>
                    <a:pt x="13" y="465"/>
                  </a:cubicBezTo>
                  <a:cubicBezTo>
                    <a:pt x="13" y="465"/>
                    <a:pt x="13" y="465"/>
                    <a:pt x="13" y="466"/>
                  </a:cubicBezTo>
                  <a:cubicBezTo>
                    <a:pt x="16" y="475"/>
                    <a:pt x="16" y="475"/>
                    <a:pt x="16" y="476"/>
                  </a:cubicBezTo>
                  <a:cubicBezTo>
                    <a:pt x="17" y="477"/>
                    <a:pt x="17" y="478"/>
                    <a:pt x="17" y="479"/>
                  </a:cubicBezTo>
                  <a:cubicBezTo>
                    <a:pt x="17" y="479"/>
                    <a:pt x="18" y="484"/>
                    <a:pt x="21" y="492"/>
                  </a:cubicBezTo>
                  <a:cubicBezTo>
                    <a:pt x="21" y="493"/>
                    <a:pt x="21" y="493"/>
                    <a:pt x="22" y="494"/>
                  </a:cubicBezTo>
                  <a:cubicBezTo>
                    <a:pt x="25" y="502"/>
                    <a:pt x="28" y="509"/>
                    <a:pt x="32" y="517"/>
                  </a:cubicBezTo>
                  <a:cubicBezTo>
                    <a:pt x="32" y="518"/>
                    <a:pt x="32" y="519"/>
                    <a:pt x="33" y="520"/>
                  </a:cubicBezTo>
                  <a:cubicBezTo>
                    <a:pt x="38" y="531"/>
                    <a:pt x="50" y="555"/>
                    <a:pt x="61" y="564"/>
                  </a:cubicBezTo>
                  <a:cubicBezTo>
                    <a:pt x="64" y="567"/>
                    <a:pt x="66" y="571"/>
                    <a:pt x="68" y="575"/>
                  </a:cubicBezTo>
                  <a:cubicBezTo>
                    <a:pt x="69" y="576"/>
                    <a:pt x="70" y="577"/>
                    <a:pt x="70" y="578"/>
                  </a:cubicBezTo>
                  <a:cubicBezTo>
                    <a:pt x="70" y="579"/>
                    <a:pt x="70" y="579"/>
                    <a:pt x="70" y="579"/>
                  </a:cubicBezTo>
                  <a:cubicBezTo>
                    <a:pt x="71" y="579"/>
                    <a:pt x="71" y="579"/>
                    <a:pt x="72" y="580"/>
                  </a:cubicBezTo>
                  <a:cubicBezTo>
                    <a:pt x="72" y="581"/>
                    <a:pt x="72" y="581"/>
                    <a:pt x="73" y="582"/>
                  </a:cubicBezTo>
                  <a:cubicBezTo>
                    <a:pt x="73" y="582"/>
                    <a:pt x="73" y="582"/>
                    <a:pt x="73" y="583"/>
                  </a:cubicBezTo>
                  <a:cubicBezTo>
                    <a:pt x="75" y="586"/>
                    <a:pt x="75" y="586"/>
                    <a:pt x="76" y="587"/>
                  </a:cubicBezTo>
                  <a:cubicBezTo>
                    <a:pt x="76" y="587"/>
                    <a:pt x="76" y="587"/>
                    <a:pt x="76" y="587"/>
                  </a:cubicBezTo>
                  <a:cubicBezTo>
                    <a:pt x="77" y="588"/>
                    <a:pt x="77" y="588"/>
                    <a:pt x="78" y="590"/>
                  </a:cubicBezTo>
                  <a:cubicBezTo>
                    <a:pt x="78" y="590"/>
                    <a:pt x="79" y="591"/>
                    <a:pt x="79" y="591"/>
                  </a:cubicBezTo>
                  <a:cubicBezTo>
                    <a:pt x="79" y="592"/>
                    <a:pt x="79" y="592"/>
                    <a:pt x="79" y="592"/>
                  </a:cubicBezTo>
                  <a:cubicBezTo>
                    <a:pt x="79" y="592"/>
                    <a:pt x="80" y="592"/>
                    <a:pt x="80" y="592"/>
                  </a:cubicBezTo>
                  <a:cubicBezTo>
                    <a:pt x="81" y="594"/>
                    <a:pt x="81" y="595"/>
                    <a:pt x="83" y="597"/>
                  </a:cubicBezTo>
                  <a:cubicBezTo>
                    <a:pt x="83" y="597"/>
                    <a:pt x="84" y="598"/>
                    <a:pt x="84" y="598"/>
                  </a:cubicBezTo>
                  <a:cubicBezTo>
                    <a:pt x="84" y="598"/>
                    <a:pt x="84" y="599"/>
                    <a:pt x="85" y="599"/>
                  </a:cubicBezTo>
                  <a:cubicBezTo>
                    <a:pt x="87" y="602"/>
                    <a:pt x="89" y="606"/>
                    <a:pt x="92" y="609"/>
                  </a:cubicBezTo>
                  <a:cubicBezTo>
                    <a:pt x="92" y="609"/>
                    <a:pt x="100" y="619"/>
                    <a:pt x="102" y="622"/>
                  </a:cubicBezTo>
                  <a:cubicBezTo>
                    <a:pt x="103" y="622"/>
                    <a:pt x="103" y="623"/>
                    <a:pt x="103" y="623"/>
                  </a:cubicBezTo>
                  <a:cubicBezTo>
                    <a:pt x="110" y="630"/>
                    <a:pt x="117" y="637"/>
                    <a:pt x="123" y="644"/>
                  </a:cubicBezTo>
                  <a:cubicBezTo>
                    <a:pt x="124" y="645"/>
                    <a:pt x="124" y="645"/>
                    <a:pt x="126" y="647"/>
                  </a:cubicBezTo>
                  <a:cubicBezTo>
                    <a:pt x="126" y="647"/>
                    <a:pt x="127" y="648"/>
                    <a:pt x="127" y="648"/>
                  </a:cubicBezTo>
                  <a:cubicBezTo>
                    <a:pt x="148" y="666"/>
                    <a:pt x="148" y="666"/>
                    <a:pt x="152" y="669"/>
                  </a:cubicBezTo>
                  <a:cubicBezTo>
                    <a:pt x="156" y="672"/>
                    <a:pt x="160" y="675"/>
                    <a:pt x="165" y="678"/>
                  </a:cubicBezTo>
                  <a:cubicBezTo>
                    <a:pt x="165" y="678"/>
                    <a:pt x="165" y="678"/>
                    <a:pt x="165" y="678"/>
                  </a:cubicBezTo>
                  <a:cubicBezTo>
                    <a:pt x="156" y="672"/>
                    <a:pt x="156" y="672"/>
                    <a:pt x="156" y="672"/>
                  </a:cubicBezTo>
                  <a:cubicBezTo>
                    <a:pt x="157" y="672"/>
                    <a:pt x="157" y="672"/>
                    <a:pt x="157" y="672"/>
                  </a:cubicBezTo>
                  <a:cubicBezTo>
                    <a:pt x="158" y="673"/>
                    <a:pt x="159" y="674"/>
                    <a:pt x="161" y="675"/>
                  </a:cubicBezTo>
                  <a:cubicBezTo>
                    <a:pt x="161" y="675"/>
                    <a:pt x="161" y="676"/>
                    <a:pt x="162" y="676"/>
                  </a:cubicBezTo>
                  <a:cubicBezTo>
                    <a:pt x="163" y="677"/>
                    <a:pt x="165" y="678"/>
                    <a:pt x="167" y="680"/>
                  </a:cubicBezTo>
                  <a:cubicBezTo>
                    <a:pt x="169" y="681"/>
                    <a:pt x="169" y="681"/>
                    <a:pt x="178" y="687"/>
                  </a:cubicBezTo>
                  <a:cubicBezTo>
                    <a:pt x="177" y="686"/>
                    <a:pt x="175" y="685"/>
                    <a:pt x="174" y="685"/>
                  </a:cubicBezTo>
                  <a:cubicBezTo>
                    <a:pt x="174" y="684"/>
                    <a:pt x="174" y="684"/>
                    <a:pt x="173" y="684"/>
                  </a:cubicBezTo>
                  <a:cubicBezTo>
                    <a:pt x="172" y="683"/>
                    <a:pt x="172" y="683"/>
                    <a:pt x="171" y="683"/>
                  </a:cubicBezTo>
                  <a:cubicBezTo>
                    <a:pt x="172" y="683"/>
                    <a:pt x="172" y="683"/>
                    <a:pt x="172" y="683"/>
                  </a:cubicBezTo>
                  <a:cubicBezTo>
                    <a:pt x="173" y="684"/>
                    <a:pt x="174" y="684"/>
                    <a:pt x="175" y="685"/>
                  </a:cubicBezTo>
                  <a:cubicBezTo>
                    <a:pt x="177" y="686"/>
                    <a:pt x="180" y="688"/>
                    <a:pt x="182" y="689"/>
                  </a:cubicBezTo>
                  <a:cubicBezTo>
                    <a:pt x="181" y="689"/>
                    <a:pt x="179" y="688"/>
                    <a:pt x="178" y="687"/>
                  </a:cubicBezTo>
                  <a:cubicBezTo>
                    <a:pt x="179" y="688"/>
                    <a:pt x="180" y="688"/>
                    <a:pt x="181" y="689"/>
                  </a:cubicBezTo>
                  <a:cubicBezTo>
                    <a:pt x="186" y="692"/>
                    <a:pt x="191" y="695"/>
                    <a:pt x="196" y="698"/>
                  </a:cubicBezTo>
                  <a:cubicBezTo>
                    <a:pt x="197" y="698"/>
                    <a:pt x="197" y="698"/>
                    <a:pt x="198" y="699"/>
                  </a:cubicBezTo>
                  <a:cubicBezTo>
                    <a:pt x="199" y="700"/>
                    <a:pt x="201" y="700"/>
                    <a:pt x="202" y="701"/>
                  </a:cubicBezTo>
                  <a:cubicBezTo>
                    <a:pt x="203" y="701"/>
                    <a:pt x="203" y="701"/>
                    <a:pt x="203" y="702"/>
                  </a:cubicBezTo>
                  <a:cubicBezTo>
                    <a:pt x="207" y="703"/>
                    <a:pt x="210" y="705"/>
                    <a:pt x="213" y="706"/>
                  </a:cubicBezTo>
                  <a:cubicBezTo>
                    <a:pt x="214" y="707"/>
                    <a:pt x="214" y="707"/>
                    <a:pt x="214" y="707"/>
                  </a:cubicBezTo>
                  <a:cubicBezTo>
                    <a:pt x="215" y="707"/>
                    <a:pt x="215" y="707"/>
                    <a:pt x="215" y="707"/>
                  </a:cubicBezTo>
                  <a:cubicBezTo>
                    <a:pt x="215" y="708"/>
                    <a:pt x="215" y="708"/>
                    <a:pt x="215" y="708"/>
                  </a:cubicBezTo>
                  <a:cubicBezTo>
                    <a:pt x="219" y="709"/>
                    <a:pt x="219" y="709"/>
                    <a:pt x="220" y="710"/>
                  </a:cubicBezTo>
                  <a:cubicBezTo>
                    <a:pt x="221" y="710"/>
                    <a:pt x="221" y="710"/>
                    <a:pt x="221" y="710"/>
                  </a:cubicBezTo>
                  <a:cubicBezTo>
                    <a:pt x="228" y="713"/>
                    <a:pt x="237" y="717"/>
                    <a:pt x="237" y="717"/>
                  </a:cubicBezTo>
                  <a:cubicBezTo>
                    <a:pt x="237" y="717"/>
                    <a:pt x="238" y="717"/>
                    <a:pt x="238" y="717"/>
                  </a:cubicBezTo>
                  <a:cubicBezTo>
                    <a:pt x="240" y="718"/>
                    <a:pt x="240" y="718"/>
                    <a:pt x="243" y="719"/>
                  </a:cubicBezTo>
                  <a:cubicBezTo>
                    <a:pt x="243" y="719"/>
                    <a:pt x="243" y="719"/>
                    <a:pt x="245" y="719"/>
                  </a:cubicBezTo>
                  <a:cubicBezTo>
                    <a:pt x="245" y="719"/>
                    <a:pt x="245" y="719"/>
                    <a:pt x="245" y="719"/>
                  </a:cubicBezTo>
                  <a:cubicBezTo>
                    <a:pt x="241" y="717"/>
                    <a:pt x="241" y="717"/>
                    <a:pt x="239" y="717"/>
                  </a:cubicBezTo>
                  <a:cubicBezTo>
                    <a:pt x="238" y="717"/>
                    <a:pt x="238" y="716"/>
                    <a:pt x="236" y="716"/>
                  </a:cubicBezTo>
                  <a:cubicBezTo>
                    <a:pt x="236" y="716"/>
                    <a:pt x="230" y="713"/>
                    <a:pt x="227" y="712"/>
                  </a:cubicBezTo>
                  <a:cubicBezTo>
                    <a:pt x="226" y="712"/>
                    <a:pt x="226" y="712"/>
                    <a:pt x="225" y="711"/>
                  </a:cubicBezTo>
                  <a:cubicBezTo>
                    <a:pt x="218" y="708"/>
                    <a:pt x="218" y="708"/>
                    <a:pt x="217" y="707"/>
                  </a:cubicBezTo>
                  <a:cubicBezTo>
                    <a:pt x="217" y="707"/>
                    <a:pt x="216" y="707"/>
                    <a:pt x="215" y="706"/>
                  </a:cubicBezTo>
                  <a:cubicBezTo>
                    <a:pt x="214" y="706"/>
                    <a:pt x="212" y="705"/>
                    <a:pt x="210" y="704"/>
                  </a:cubicBezTo>
                  <a:cubicBezTo>
                    <a:pt x="210" y="704"/>
                    <a:pt x="209" y="704"/>
                    <a:pt x="209" y="703"/>
                  </a:cubicBezTo>
                  <a:cubicBezTo>
                    <a:pt x="209" y="703"/>
                    <a:pt x="209" y="704"/>
                    <a:pt x="208" y="703"/>
                  </a:cubicBezTo>
                  <a:cubicBezTo>
                    <a:pt x="203" y="700"/>
                    <a:pt x="196" y="695"/>
                    <a:pt x="196" y="695"/>
                  </a:cubicBezTo>
                  <a:cubicBezTo>
                    <a:pt x="195" y="695"/>
                    <a:pt x="194" y="694"/>
                    <a:pt x="194" y="694"/>
                  </a:cubicBezTo>
                  <a:cubicBezTo>
                    <a:pt x="193" y="694"/>
                    <a:pt x="193" y="694"/>
                    <a:pt x="192" y="693"/>
                  </a:cubicBezTo>
                  <a:cubicBezTo>
                    <a:pt x="190" y="692"/>
                    <a:pt x="187" y="691"/>
                    <a:pt x="184" y="689"/>
                  </a:cubicBezTo>
                  <a:cubicBezTo>
                    <a:pt x="184" y="689"/>
                    <a:pt x="184" y="689"/>
                    <a:pt x="183" y="688"/>
                  </a:cubicBezTo>
                  <a:cubicBezTo>
                    <a:pt x="182" y="688"/>
                    <a:pt x="181" y="687"/>
                    <a:pt x="180" y="686"/>
                  </a:cubicBezTo>
                  <a:cubicBezTo>
                    <a:pt x="181" y="686"/>
                    <a:pt x="181" y="686"/>
                    <a:pt x="182" y="686"/>
                  </a:cubicBezTo>
                  <a:cubicBezTo>
                    <a:pt x="180" y="685"/>
                    <a:pt x="178" y="684"/>
                    <a:pt x="176" y="682"/>
                  </a:cubicBezTo>
                  <a:cubicBezTo>
                    <a:pt x="173" y="680"/>
                    <a:pt x="171" y="678"/>
                    <a:pt x="168" y="676"/>
                  </a:cubicBezTo>
                  <a:cubicBezTo>
                    <a:pt x="168" y="675"/>
                    <a:pt x="168" y="675"/>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7" y="675"/>
                  </a:cubicBezTo>
                  <a:cubicBezTo>
                    <a:pt x="165" y="675"/>
                    <a:pt x="165" y="675"/>
                    <a:pt x="161" y="671"/>
                  </a:cubicBezTo>
                  <a:cubicBezTo>
                    <a:pt x="160" y="671"/>
                    <a:pt x="159" y="670"/>
                    <a:pt x="158" y="669"/>
                  </a:cubicBezTo>
                  <a:cubicBezTo>
                    <a:pt x="158" y="669"/>
                    <a:pt x="158" y="669"/>
                    <a:pt x="160" y="670"/>
                  </a:cubicBezTo>
                  <a:cubicBezTo>
                    <a:pt x="161" y="670"/>
                    <a:pt x="161" y="671"/>
                    <a:pt x="162" y="671"/>
                  </a:cubicBezTo>
                  <a:cubicBezTo>
                    <a:pt x="162" y="671"/>
                    <a:pt x="163" y="671"/>
                    <a:pt x="163" y="671"/>
                  </a:cubicBezTo>
                  <a:cubicBezTo>
                    <a:pt x="162" y="670"/>
                    <a:pt x="162" y="670"/>
                    <a:pt x="161" y="670"/>
                  </a:cubicBezTo>
                  <a:cubicBezTo>
                    <a:pt x="161" y="669"/>
                    <a:pt x="161" y="669"/>
                    <a:pt x="159" y="668"/>
                  </a:cubicBezTo>
                  <a:cubicBezTo>
                    <a:pt x="158" y="667"/>
                    <a:pt x="158" y="667"/>
                    <a:pt x="154" y="663"/>
                  </a:cubicBezTo>
                  <a:cubicBezTo>
                    <a:pt x="153" y="663"/>
                    <a:pt x="153" y="662"/>
                    <a:pt x="152" y="662"/>
                  </a:cubicBezTo>
                  <a:cubicBezTo>
                    <a:pt x="152" y="662"/>
                    <a:pt x="153" y="662"/>
                    <a:pt x="153" y="662"/>
                  </a:cubicBezTo>
                  <a:cubicBezTo>
                    <a:pt x="154" y="662"/>
                    <a:pt x="154" y="662"/>
                    <a:pt x="154" y="661"/>
                  </a:cubicBezTo>
                  <a:cubicBezTo>
                    <a:pt x="155" y="661"/>
                    <a:pt x="155" y="661"/>
                    <a:pt x="157" y="662"/>
                  </a:cubicBezTo>
                  <a:cubicBezTo>
                    <a:pt x="155" y="660"/>
                    <a:pt x="153" y="657"/>
                    <a:pt x="152" y="655"/>
                  </a:cubicBezTo>
                  <a:cubicBezTo>
                    <a:pt x="151" y="653"/>
                    <a:pt x="151" y="653"/>
                    <a:pt x="151" y="653"/>
                  </a:cubicBezTo>
                  <a:cubicBezTo>
                    <a:pt x="150" y="653"/>
                    <a:pt x="149" y="652"/>
                    <a:pt x="148" y="651"/>
                  </a:cubicBezTo>
                  <a:cubicBezTo>
                    <a:pt x="148" y="651"/>
                    <a:pt x="148" y="651"/>
                    <a:pt x="147" y="651"/>
                  </a:cubicBezTo>
                  <a:cubicBezTo>
                    <a:pt x="147" y="650"/>
                    <a:pt x="146" y="650"/>
                    <a:pt x="145" y="648"/>
                  </a:cubicBezTo>
                  <a:cubicBezTo>
                    <a:pt x="142" y="646"/>
                    <a:pt x="139" y="645"/>
                    <a:pt x="137" y="643"/>
                  </a:cubicBezTo>
                  <a:cubicBezTo>
                    <a:pt x="138" y="643"/>
                    <a:pt x="138" y="643"/>
                    <a:pt x="139" y="643"/>
                  </a:cubicBezTo>
                  <a:cubicBezTo>
                    <a:pt x="145" y="646"/>
                    <a:pt x="145" y="646"/>
                    <a:pt x="146" y="644"/>
                  </a:cubicBezTo>
                  <a:cubicBezTo>
                    <a:pt x="137" y="630"/>
                    <a:pt x="137" y="628"/>
                    <a:pt x="137" y="627"/>
                  </a:cubicBezTo>
                  <a:cubicBezTo>
                    <a:pt x="138" y="628"/>
                    <a:pt x="139" y="630"/>
                    <a:pt x="140" y="631"/>
                  </a:cubicBezTo>
                  <a:cubicBezTo>
                    <a:pt x="137" y="619"/>
                    <a:pt x="125" y="611"/>
                    <a:pt x="127" y="597"/>
                  </a:cubicBezTo>
                  <a:cubicBezTo>
                    <a:pt x="128" y="597"/>
                    <a:pt x="129" y="597"/>
                    <a:pt x="130" y="597"/>
                  </a:cubicBezTo>
                  <a:cubicBezTo>
                    <a:pt x="130" y="596"/>
                    <a:pt x="131" y="594"/>
                    <a:pt x="131" y="593"/>
                  </a:cubicBezTo>
                  <a:cubicBezTo>
                    <a:pt x="133" y="594"/>
                    <a:pt x="136" y="594"/>
                    <a:pt x="138" y="594"/>
                  </a:cubicBezTo>
                  <a:cubicBezTo>
                    <a:pt x="138" y="593"/>
                    <a:pt x="138" y="592"/>
                    <a:pt x="137" y="591"/>
                  </a:cubicBezTo>
                  <a:cubicBezTo>
                    <a:pt x="138" y="590"/>
                    <a:pt x="138" y="590"/>
                    <a:pt x="138" y="590"/>
                  </a:cubicBezTo>
                  <a:cubicBezTo>
                    <a:pt x="137" y="585"/>
                    <a:pt x="137" y="585"/>
                    <a:pt x="137" y="584"/>
                  </a:cubicBezTo>
                  <a:cubicBezTo>
                    <a:pt x="137" y="583"/>
                    <a:pt x="138" y="583"/>
                    <a:pt x="138" y="583"/>
                  </a:cubicBezTo>
                  <a:cubicBezTo>
                    <a:pt x="136" y="579"/>
                    <a:pt x="136" y="578"/>
                    <a:pt x="136" y="575"/>
                  </a:cubicBezTo>
                  <a:cubicBezTo>
                    <a:pt x="136" y="575"/>
                    <a:pt x="136" y="575"/>
                    <a:pt x="136" y="575"/>
                  </a:cubicBezTo>
                  <a:cubicBezTo>
                    <a:pt x="136" y="572"/>
                    <a:pt x="134" y="569"/>
                    <a:pt x="133" y="566"/>
                  </a:cubicBezTo>
                  <a:cubicBezTo>
                    <a:pt x="133" y="566"/>
                    <a:pt x="133" y="566"/>
                    <a:pt x="133" y="564"/>
                  </a:cubicBezTo>
                  <a:cubicBezTo>
                    <a:pt x="133" y="561"/>
                    <a:pt x="132" y="559"/>
                    <a:pt x="131" y="557"/>
                  </a:cubicBezTo>
                  <a:cubicBezTo>
                    <a:pt x="131" y="557"/>
                    <a:pt x="131" y="556"/>
                    <a:pt x="130" y="555"/>
                  </a:cubicBezTo>
                  <a:cubicBezTo>
                    <a:pt x="130" y="554"/>
                    <a:pt x="130" y="554"/>
                    <a:pt x="129" y="553"/>
                  </a:cubicBezTo>
                  <a:cubicBezTo>
                    <a:pt x="129" y="552"/>
                    <a:pt x="129" y="552"/>
                    <a:pt x="128" y="550"/>
                  </a:cubicBezTo>
                  <a:cubicBezTo>
                    <a:pt x="127" y="548"/>
                    <a:pt x="126" y="545"/>
                    <a:pt x="126" y="543"/>
                  </a:cubicBezTo>
                  <a:cubicBezTo>
                    <a:pt x="126" y="543"/>
                    <a:pt x="126" y="543"/>
                    <a:pt x="129" y="535"/>
                  </a:cubicBezTo>
                  <a:cubicBezTo>
                    <a:pt x="129" y="534"/>
                    <a:pt x="130" y="534"/>
                    <a:pt x="130" y="534"/>
                  </a:cubicBezTo>
                  <a:cubicBezTo>
                    <a:pt x="130" y="533"/>
                    <a:pt x="131" y="533"/>
                    <a:pt x="131" y="532"/>
                  </a:cubicBezTo>
                  <a:cubicBezTo>
                    <a:pt x="131" y="532"/>
                    <a:pt x="132" y="525"/>
                    <a:pt x="133" y="522"/>
                  </a:cubicBezTo>
                  <a:cubicBezTo>
                    <a:pt x="134" y="519"/>
                    <a:pt x="134" y="519"/>
                    <a:pt x="133" y="516"/>
                  </a:cubicBezTo>
                  <a:moveTo>
                    <a:pt x="19" y="357"/>
                  </a:moveTo>
                  <a:cubicBezTo>
                    <a:pt x="20" y="357"/>
                    <a:pt x="20" y="357"/>
                    <a:pt x="20" y="357"/>
                  </a:cubicBezTo>
                  <a:cubicBezTo>
                    <a:pt x="19" y="357"/>
                    <a:pt x="19" y="356"/>
                    <a:pt x="19" y="356"/>
                  </a:cubicBezTo>
                  <a:cubicBezTo>
                    <a:pt x="19" y="355"/>
                    <a:pt x="19" y="353"/>
                    <a:pt x="19" y="352"/>
                  </a:cubicBezTo>
                  <a:cubicBezTo>
                    <a:pt x="17" y="353"/>
                    <a:pt x="17" y="353"/>
                    <a:pt x="17" y="353"/>
                  </a:cubicBezTo>
                  <a:cubicBezTo>
                    <a:pt x="16" y="353"/>
                    <a:pt x="16" y="353"/>
                    <a:pt x="16" y="353"/>
                  </a:cubicBezTo>
                  <a:cubicBezTo>
                    <a:pt x="16" y="352"/>
                    <a:pt x="16" y="352"/>
                    <a:pt x="15" y="351"/>
                  </a:cubicBezTo>
                  <a:cubicBezTo>
                    <a:pt x="15" y="351"/>
                    <a:pt x="15" y="351"/>
                    <a:pt x="15" y="351"/>
                  </a:cubicBezTo>
                  <a:cubicBezTo>
                    <a:pt x="14" y="352"/>
                    <a:pt x="14" y="353"/>
                    <a:pt x="14" y="353"/>
                  </a:cubicBezTo>
                  <a:cubicBezTo>
                    <a:pt x="13" y="353"/>
                    <a:pt x="13" y="353"/>
                    <a:pt x="13" y="353"/>
                  </a:cubicBezTo>
                  <a:cubicBezTo>
                    <a:pt x="13" y="353"/>
                    <a:pt x="13" y="353"/>
                    <a:pt x="12" y="352"/>
                  </a:cubicBezTo>
                  <a:cubicBezTo>
                    <a:pt x="12" y="351"/>
                    <a:pt x="12" y="351"/>
                    <a:pt x="12" y="351"/>
                  </a:cubicBezTo>
                  <a:cubicBezTo>
                    <a:pt x="12" y="350"/>
                    <a:pt x="12" y="350"/>
                    <a:pt x="11" y="349"/>
                  </a:cubicBezTo>
                  <a:cubicBezTo>
                    <a:pt x="11" y="348"/>
                    <a:pt x="11" y="348"/>
                    <a:pt x="11" y="348"/>
                  </a:cubicBezTo>
                  <a:cubicBezTo>
                    <a:pt x="11" y="348"/>
                    <a:pt x="11" y="348"/>
                    <a:pt x="11" y="348"/>
                  </a:cubicBezTo>
                  <a:cubicBezTo>
                    <a:pt x="10" y="348"/>
                    <a:pt x="10" y="348"/>
                    <a:pt x="10" y="348"/>
                  </a:cubicBezTo>
                  <a:cubicBezTo>
                    <a:pt x="10" y="348"/>
                    <a:pt x="10" y="347"/>
                    <a:pt x="9" y="347"/>
                  </a:cubicBezTo>
                  <a:cubicBezTo>
                    <a:pt x="9" y="347"/>
                    <a:pt x="9" y="347"/>
                    <a:pt x="8" y="348"/>
                  </a:cubicBezTo>
                  <a:cubicBezTo>
                    <a:pt x="8" y="350"/>
                    <a:pt x="8" y="353"/>
                    <a:pt x="8" y="355"/>
                  </a:cubicBezTo>
                  <a:cubicBezTo>
                    <a:pt x="8" y="359"/>
                    <a:pt x="8" y="360"/>
                    <a:pt x="8" y="360"/>
                  </a:cubicBezTo>
                  <a:cubicBezTo>
                    <a:pt x="9" y="360"/>
                    <a:pt x="9" y="360"/>
                    <a:pt x="9" y="360"/>
                  </a:cubicBezTo>
                  <a:cubicBezTo>
                    <a:pt x="9" y="360"/>
                    <a:pt x="9" y="360"/>
                    <a:pt x="10" y="358"/>
                  </a:cubicBezTo>
                  <a:cubicBezTo>
                    <a:pt x="10" y="357"/>
                    <a:pt x="11" y="357"/>
                    <a:pt x="11" y="357"/>
                  </a:cubicBezTo>
                  <a:cubicBezTo>
                    <a:pt x="11" y="357"/>
                    <a:pt x="11" y="357"/>
                    <a:pt x="12" y="358"/>
                  </a:cubicBezTo>
                  <a:cubicBezTo>
                    <a:pt x="12" y="358"/>
                    <a:pt x="12" y="358"/>
                    <a:pt x="12" y="358"/>
                  </a:cubicBezTo>
                  <a:cubicBezTo>
                    <a:pt x="12" y="358"/>
                    <a:pt x="12" y="358"/>
                    <a:pt x="12" y="358"/>
                  </a:cubicBezTo>
                  <a:cubicBezTo>
                    <a:pt x="12" y="357"/>
                    <a:pt x="12" y="357"/>
                    <a:pt x="13" y="358"/>
                  </a:cubicBezTo>
                  <a:cubicBezTo>
                    <a:pt x="14" y="358"/>
                    <a:pt x="15" y="357"/>
                    <a:pt x="15" y="357"/>
                  </a:cubicBezTo>
                  <a:cubicBezTo>
                    <a:pt x="16" y="357"/>
                    <a:pt x="16" y="357"/>
                    <a:pt x="16" y="357"/>
                  </a:cubicBezTo>
                  <a:cubicBezTo>
                    <a:pt x="17" y="358"/>
                    <a:pt x="18" y="358"/>
                    <a:pt x="18" y="358"/>
                  </a:cubicBezTo>
                  <a:cubicBezTo>
                    <a:pt x="19" y="358"/>
                    <a:pt x="19" y="358"/>
                    <a:pt x="19" y="358"/>
                  </a:cubicBezTo>
                  <a:cubicBezTo>
                    <a:pt x="19" y="358"/>
                    <a:pt x="19" y="358"/>
                    <a:pt x="19" y="357"/>
                  </a:cubicBezTo>
                  <a:moveTo>
                    <a:pt x="4" y="358"/>
                  </a:moveTo>
                  <a:cubicBezTo>
                    <a:pt x="4" y="357"/>
                    <a:pt x="4" y="355"/>
                    <a:pt x="4" y="355"/>
                  </a:cubicBezTo>
                  <a:cubicBezTo>
                    <a:pt x="4" y="354"/>
                    <a:pt x="4" y="354"/>
                    <a:pt x="4" y="354"/>
                  </a:cubicBezTo>
                  <a:cubicBezTo>
                    <a:pt x="4" y="354"/>
                    <a:pt x="4" y="353"/>
                    <a:pt x="4" y="353"/>
                  </a:cubicBezTo>
                  <a:cubicBezTo>
                    <a:pt x="4" y="353"/>
                    <a:pt x="4" y="353"/>
                    <a:pt x="4" y="353"/>
                  </a:cubicBezTo>
                  <a:cubicBezTo>
                    <a:pt x="3" y="353"/>
                    <a:pt x="3" y="352"/>
                    <a:pt x="3" y="352"/>
                  </a:cubicBezTo>
                  <a:cubicBezTo>
                    <a:pt x="3" y="356"/>
                    <a:pt x="3" y="356"/>
                    <a:pt x="3" y="356"/>
                  </a:cubicBezTo>
                  <a:cubicBezTo>
                    <a:pt x="3" y="356"/>
                    <a:pt x="3" y="356"/>
                    <a:pt x="3" y="356"/>
                  </a:cubicBezTo>
                  <a:cubicBezTo>
                    <a:pt x="3" y="356"/>
                    <a:pt x="3" y="356"/>
                    <a:pt x="3" y="356"/>
                  </a:cubicBezTo>
                  <a:cubicBezTo>
                    <a:pt x="3" y="356"/>
                    <a:pt x="4" y="357"/>
                    <a:pt x="4" y="357"/>
                  </a:cubicBezTo>
                  <a:cubicBezTo>
                    <a:pt x="4" y="358"/>
                    <a:pt x="4" y="359"/>
                    <a:pt x="4" y="360"/>
                  </a:cubicBezTo>
                  <a:cubicBezTo>
                    <a:pt x="4" y="360"/>
                    <a:pt x="4" y="360"/>
                    <a:pt x="4" y="360"/>
                  </a:cubicBezTo>
                  <a:cubicBezTo>
                    <a:pt x="4" y="360"/>
                    <a:pt x="4" y="360"/>
                    <a:pt x="4" y="358"/>
                  </a:cubicBezTo>
                  <a:moveTo>
                    <a:pt x="4" y="343"/>
                  </a:moveTo>
                  <a:cubicBezTo>
                    <a:pt x="5" y="343"/>
                    <a:pt x="6" y="343"/>
                    <a:pt x="7" y="343"/>
                  </a:cubicBezTo>
                  <a:cubicBezTo>
                    <a:pt x="7" y="342"/>
                    <a:pt x="7" y="336"/>
                    <a:pt x="6" y="335"/>
                  </a:cubicBezTo>
                  <a:cubicBezTo>
                    <a:pt x="6" y="335"/>
                    <a:pt x="6" y="335"/>
                    <a:pt x="6" y="335"/>
                  </a:cubicBezTo>
                  <a:cubicBezTo>
                    <a:pt x="5" y="335"/>
                    <a:pt x="5" y="335"/>
                    <a:pt x="5" y="335"/>
                  </a:cubicBezTo>
                  <a:cubicBezTo>
                    <a:pt x="5" y="335"/>
                    <a:pt x="5" y="335"/>
                    <a:pt x="5" y="335"/>
                  </a:cubicBezTo>
                  <a:cubicBezTo>
                    <a:pt x="5" y="335"/>
                    <a:pt x="5" y="335"/>
                    <a:pt x="4" y="327"/>
                  </a:cubicBezTo>
                  <a:cubicBezTo>
                    <a:pt x="4" y="325"/>
                    <a:pt x="4" y="325"/>
                    <a:pt x="4" y="324"/>
                  </a:cubicBezTo>
                  <a:cubicBezTo>
                    <a:pt x="5" y="323"/>
                    <a:pt x="5" y="323"/>
                    <a:pt x="4" y="323"/>
                  </a:cubicBezTo>
                  <a:cubicBezTo>
                    <a:pt x="4" y="323"/>
                    <a:pt x="4" y="323"/>
                    <a:pt x="4" y="323"/>
                  </a:cubicBezTo>
                  <a:cubicBezTo>
                    <a:pt x="4" y="323"/>
                    <a:pt x="4" y="323"/>
                    <a:pt x="4" y="323"/>
                  </a:cubicBezTo>
                  <a:cubicBezTo>
                    <a:pt x="4" y="323"/>
                    <a:pt x="4" y="323"/>
                    <a:pt x="4" y="323"/>
                  </a:cubicBezTo>
                  <a:cubicBezTo>
                    <a:pt x="4" y="323"/>
                    <a:pt x="4" y="323"/>
                    <a:pt x="4" y="324"/>
                  </a:cubicBezTo>
                  <a:cubicBezTo>
                    <a:pt x="4" y="323"/>
                    <a:pt x="4" y="323"/>
                    <a:pt x="4" y="323"/>
                  </a:cubicBezTo>
                  <a:cubicBezTo>
                    <a:pt x="4" y="323"/>
                    <a:pt x="4" y="323"/>
                    <a:pt x="4" y="323"/>
                  </a:cubicBezTo>
                  <a:cubicBezTo>
                    <a:pt x="3" y="323"/>
                    <a:pt x="3" y="323"/>
                    <a:pt x="3" y="323"/>
                  </a:cubicBezTo>
                  <a:cubicBezTo>
                    <a:pt x="3" y="323"/>
                    <a:pt x="2" y="331"/>
                    <a:pt x="3" y="332"/>
                  </a:cubicBezTo>
                  <a:cubicBezTo>
                    <a:pt x="3" y="331"/>
                    <a:pt x="3" y="330"/>
                    <a:pt x="3" y="329"/>
                  </a:cubicBezTo>
                  <a:cubicBezTo>
                    <a:pt x="4" y="329"/>
                    <a:pt x="3" y="332"/>
                    <a:pt x="3" y="334"/>
                  </a:cubicBezTo>
                  <a:cubicBezTo>
                    <a:pt x="3" y="335"/>
                    <a:pt x="3" y="337"/>
                    <a:pt x="4" y="337"/>
                  </a:cubicBezTo>
                  <a:cubicBezTo>
                    <a:pt x="4" y="337"/>
                    <a:pt x="4" y="337"/>
                    <a:pt x="4" y="337"/>
                  </a:cubicBezTo>
                  <a:cubicBezTo>
                    <a:pt x="4" y="337"/>
                    <a:pt x="4" y="337"/>
                    <a:pt x="4" y="339"/>
                  </a:cubicBezTo>
                  <a:cubicBezTo>
                    <a:pt x="4" y="339"/>
                    <a:pt x="4" y="342"/>
                    <a:pt x="4" y="343"/>
                  </a:cubicBezTo>
                  <a:moveTo>
                    <a:pt x="287" y="80"/>
                  </a:moveTo>
                  <a:cubicBezTo>
                    <a:pt x="287" y="79"/>
                    <a:pt x="288" y="78"/>
                    <a:pt x="289" y="77"/>
                  </a:cubicBezTo>
                  <a:cubicBezTo>
                    <a:pt x="289" y="76"/>
                    <a:pt x="289" y="76"/>
                    <a:pt x="289" y="75"/>
                  </a:cubicBezTo>
                  <a:cubicBezTo>
                    <a:pt x="288" y="75"/>
                    <a:pt x="288" y="75"/>
                    <a:pt x="287" y="74"/>
                  </a:cubicBezTo>
                  <a:cubicBezTo>
                    <a:pt x="289" y="71"/>
                    <a:pt x="289" y="71"/>
                    <a:pt x="290" y="70"/>
                  </a:cubicBezTo>
                  <a:cubicBezTo>
                    <a:pt x="289" y="70"/>
                    <a:pt x="288" y="70"/>
                    <a:pt x="287" y="70"/>
                  </a:cubicBezTo>
                  <a:cubicBezTo>
                    <a:pt x="286" y="70"/>
                    <a:pt x="286" y="70"/>
                    <a:pt x="286" y="70"/>
                  </a:cubicBezTo>
                  <a:cubicBezTo>
                    <a:pt x="284" y="70"/>
                    <a:pt x="282" y="72"/>
                    <a:pt x="280" y="72"/>
                  </a:cubicBezTo>
                  <a:cubicBezTo>
                    <a:pt x="279" y="72"/>
                    <a:pt x="279" y="72"/>
                    <a:pt x="278" y="72"/>
                  </a:cubicBezTo>
                  <a:cubicBezTo>
                    <a:pt x="278" y="71"/>
                    <a:pt x="277" y="71"/>
                    <a:pt x="276" y="71"/>
                  </a:cubicBezTo>
                  <a:cubicBezTo>
                    <a:pt x="274" y="71"/>
                    <a:pt x="272" y="73"/>
                    <a:pt x="270" y="73"/>
                  </a:cubicBezTo>
                  <a:cubicBezTo>
                    <a:pt x="270" y="73"/>
                    <a:pt x="269" y="73"/>
                    <a:pt x="268" y="73"/>
                  </a:cubicBezTo>
                  <a:cubicBezTo>
                    <a:pt x="268" y="72"/>
                    <a:pt x="269" y="72"/>
                    <a:pt x="269" y="71"/>
                  </a:cubicBezTo>
                  <a:cubicBezTo>
                    <a:pt x="269" y="71"/>
                    <a:pt x="270" y="70"/>
                    <a:pt x="270" y="70"/>
                  </a:cubicBezTo>
                  <a:cubicBezTo>
                    <a:pt x="270" y="69"/>
                    <a:pt x="270" y="69"/>
                    <a:pt x="270" y="68"/>
                  </a:cubicBezTo>
                  <a:cubicBezTo>
                    <a:pt x="269" y="69"/>
                    <a:pt x="269" y="69"/>
                    <a:pt x="269" y="69"/>
                  </a:cubicBezTo>
                  <a:cubicBezTo>
                    <a:pt x="268" y="69"/>
                    <a:pt x="268" y="70"/>
                    <a:pt x="268" y="70"/>
                  </a:cubicBezTo>
                  <a:cubicBezTo>
                    <a:pt x="268" y="70"/>
                    <a:pt x="262" y="67"/>
                    <a:pt x="258" y="73"/>
                  </a:cubicBezTo>
                  <a:cubicBezTo>
                    <a:pt x="259" y="73"/>
                    <a:pt x="260" y="73"/>
                    <a:pt x="261" y="73"/>
                  </a:cubicBezTo>
                  <a:cubicBezTo>
                    <a:pt x="263" y="73"/>
                    <a:pt x="263" y="73"/>
                    <a:pt x="263" y="73"/>
                  </a:cubicBezTo>
                  <a:cubicBezTo>
                    <a:pt x="263" y="75"/>
                    <a:pt x="263" y="75"/>
                    <a:pt x="263" y="75"/>
                  </a:cubicBezTo>
                  <a:cubicBezTo>
                    <a:pt x="264" y="76"/>
                    <a:pt x="262" y="76"/>
                    <a:pt x="262" y="77"/>
                  </a:cubicBezTo>
                  <a:cubicBezTo>
                    <a:pt x="260" y="76"/>
                    <a:pt x="257" y="76"/>
                    <a:pt x="256" y="76"/>
                  </a:cubicBezTo>
                  <a:cubicBezTo>
                    <a:pt x="255" y="77"/>
                    <a:pt x="255" y="78"/>
                    <a:pt x="254" y="79"/>
                  </a:cubicBezTo>
                  <a:cubicBezTo>
                    <a:pt x="255" y="78"/>
                    <a:pt x="255" y="78"/>
                    <a:pt x="256" y="78"/>
                  </a:cubicBezTo>
                  <a:cubicBezTo>
                    <a:pt x="257" y="78"/>
                    <a:pt x="258" y="78"/>
                    <a:pt x="258" y="78"/>
                  </a:cubicBezTo>
                  <a:cubicBezTo>
                    <a:pt x="259" y="79"/>
                    <a:pt x="259" y="79"/>
                    <a:pt x="259" y="79"/>
                  </a:cubicBezTo>
                  <a:cubicBezTo>
                    <a:pt x="258" y="80"/>
                    <a:pt x="257" y="81"/>
                    <a:pt x="256" y="82"/>
                  </a:cubicBezTo>
                  <a:cubicBezTo>
                    <a:pt x="256" y="83"/>
                    <a:pt x="256" y="83"/>
                    <a:pt x="256" y="83"/>
                  </a:cubicBezTo>
                  <a:cubicBezTo>
                    <a:pt x="256" y="83"/>
                    <a:pt x="257" y="83"/>
                    <a:pt x="257" y="83"/>
                  </a:cubicBezTo>
                  <a:cubicBezTo>
                    <a:pt x="259" y="83"/>
                    <a:pt x="260" y="83"/>
                    <a:pt x="261" y="83"/>
                  </a:cubicBezTo>
                  <a:cubicBezTo>
                    <a:pt x="262" y="83"/>
                    <a:pt x="262" y="83"/>
                    <a:pt x="263" y="83"/>
                  </a:cubicBezTo>
                  <a:cubicBezTo>
                    <a:pt x="264" y="83"/>
                    <a:pt x="264" y="83"/>
                    <a:pt x="264" y="84"/>
                  </a:cubicBezTo>
                  <a:cubicBezTo>
                    <a:pt x="264" y="84"/>
                    <a:pt x="264" y="86"/>
                    <a:pt x="266" y="86"/>
                  </a:cubicBezTo>
                  <a:cubicBezTo>
                    <a:pt x="267" y="86"/>
                    <a:pt x="268" y="86"/>
                    <a:pt x="269" y="86"/>
                  </a:cubicBezTo>
                  <a:cubicBezTo>
                    <a:pt x="270" y="85"/>
                    <a:pt x="270" y="85"/>
                    <a:pt x="272" y="83"/>
                  </a:cubicBezTo>
                  <a:cubicBezTo>
                    <a:pt x="273" y="83"/>
                    <a:pt x="275" y="82"/>
                    <a:pt x="275" y="82"/>
                  </a:cubicBezTo>
                  <a:cubicBezTo>
                    <a:pt x="276" y="82"/>
                    <a:pt x="277" y="82"/>
                    <a:pt x="277" y="81"/>
                  </a:cubicBezTo>
                  <a:cubicBezTo>
                    <a:pt x="278" y="80"/>
                    <a:pt x="279" y="80"/>
                    <a:pt x="281" y="80"/>
                  </a:cubicBezTo>
                  <a:cubicBezTo>
                    <a:pt x="282" y="79"/>
                    <a:pt x="282" y="79"/>
                    <a:pt x="287" y="80"/>
                  </a:cubicBezTo>
                  <a:moveTo>
                    <a:pt x="103" y="171"/>
                  </a:moveTo>
                  <a:cubicBezTo>
                    <a:pt x="104" y="170"/>
                    <a:pt x="104" y="170"/>
                    <a:pt x="104" y="170"/>
                  </a:cubicBezTo>
                  <a:cubicBezTo>
                    <a:pt x="104" y="169"/>
                    <a:pt x="104" y="169"/>
                    <a:pt x="104" y="168"/>
                  </a:cubicBezTo>
                  <a:cubicBezTo>
                    <a:pt x="104" y="168"/>
                    <a:pt x="104" y="168"/>
                    <a:pt x="104" y="168"/>
                  </a:cubicBezTo>
                  <a:cubicBezTo>
                    <a:pt x="103" y="168"/>
                    <a:pt x="103" y="164"/>
                    <a:pt x="103" y="164"/>
                  </a:cubicBezTo>
                  <a:cubicBezTo>
                    <a:pt x="103" y="163"/>
                    <a:pt x="103" y="163"/>
                    <a:pt x="101" y="162"/>
                  </a:cubicBezTo>
                  <a:cubicBezTo>
                    <a:pt x="101" y="162"/>
                    <a:pt x="101" y="162"/>
                    <a:pt x="101" y="161"/>
                  </a:cubicBezTo>
                  <a:cubicBezTo>
                    <a:pt x="104" y="158"/>
                    <a:pt x="104" y="158"/>
                    <a:pt x="104" y="158"/>
                  </a:cubicBezTo>
                  <a:cubicBezTo>
                    <a:pt x="105" y="157"/>
                    <a:pt x="106" y="157"/>
                    <a:pt x="106" y="157"/>
                  </a:cubicBezTo>
                  <a:cubicBezTo>
                    <a:pt x="108" y="155"/>
                    <a:pt x="108" y="154"/>
                    <a:pt x="108" y="153"/>
                  </a:cubicBezTo>
                  <a:cubicBezTo>
                    <a:pt x="108" y="152"/>
                    <a:pt x="108" y="152"/>
                    <a:pt x="108" y="152"/>
                  </a:cubicBezTo>
                  <a:cubicBezTo>
                    <a:pt x="108" y="152"/>
                    <a:pt x="106" y="153"/>
                    <a:pt x="106" y="153"/>
                  </a:cubicBezTo>
                  <a:cubicBezTo>
                    <a:pt x="104" y="155"/>
                    <a:pt x="104" y="157"/>
                    <a:pt x="102" y="158"/>
                  </a:cubicBezTo>
                  <a:cubicBezTo>
                    <a:pt x="99" y="162"/>
                    <a:pt x="95" y="165"/>
                    <a:pt x="92" y="168"/>
                  </a:cubicBezTo>
                  <a:cubicBezTo>
                    <a:pt x="90" y="170"/>
                    <a:pt x="90" y="170"/>
                    <a:pt x="88" y="174"/>
                  </a:cubicBezTo>
                  <a:cubicBezTo>
                    <a:pt x="90" y="175"/>
                    <a:pt x="92" y="175"/>
                    <a:pt x="94" y="175"/>
                  </a:cubicBezTo>
                  <a:cubicBezTo>
                    <a:pt x="95" y="175"/>
                    <a:pt x="95" y="175"/>
                    <a:pt x="95" y="177"/>
                  </a:cubicBezTo>
                  <a:cubicBezTo>
                    <a:pt x="94" y="180"/>
                    <a:pt x="95" y="181"/>
                    <a:pt x="95" y="182"/>
                  </a:cubicBezTo>
                  <a:cubicBezTo>
                    <a:pt x="96" y="181"/>
                    <a:pt x="96" y="181"/>
                    <a:pt x="96" y="181"/>
                  </a:cubicBezTo>
                  <a:cubicBezTo>
                    <a:pt x="97" y="181"/>
                    <a:pt x="97" y="180"/>
                    <a:pt x="99" y="176"/>
                  </a:cubicBezTo>
                  <a:cubicBezTo>
                    <a:pt x="101" y="173"/>
                    <a:pt x="101" y="173"/>
                    <a:pt x="103" y="171"/>
                  </a:cubicBezTo>
                  <a:moveTo>
                    <a:pt x="89" y="162"/>
                  </a:moveTo>
                  <a:cubicBezTo>
                    <a:pt x="89" y="162"/>
                    <a:pt x="89" y="162"/>
                    <a:pt x="89" y="162"/>
                  </a:cubicBezTo>
                  <a:cubicBezTo>
                    <a:pt x="89" y="162"/>
                    <a:pt x="89" y="161"/>
                    <a:pt x="88" y="161"/>
                  </a:cubicBezTo>
                  <a:cubicBezTo>
                    <a:pt x="88" y="161"/>
                    <a:pt x="88" y="161"/>
                    <a:pt x="88" y="161"/>
                  </a:cubicBezTo>
                  <a:cubicBezTo>
                    <a:pt x="88" y="160"/>
                    <a:pt x="88" y="160"/>
                    <a:pt x="88" y="159"/>
                  </a:cubicBezTo>
                  <a:cubicBezTo>
                    <a:pt x="88" y="158"/>
                    <a:pt x="88" y="158"/>
                    <a:pt x="88" y="158"/>
                  </a:cubicBezTo>
                  <a:cubicBezTo>
                    <a:pt x="88" y="158"/>
                    <a:pt x="88" y="158"/>
                    <a:pt x="88" y="158"/>
                  </a:cubicBezTo>
                  <a:cubicBezTo>
                    <a:pt x="87" y="158"/>
                    <a:pt x="87" y="159"/>
                    <a:pt x="86" y="159"/>
                  </a:cubicBezTo>
                  <a:cubicBezTo>
                    <a:pt x="86" y="159"/>
                    <a:pt x="86" y="160"/>
                    <a:pt x="86" y="160"/>
                  </a:cubicBezTo>
                  <a:cubicBezTo>
                    <a:pt x="86" y="161"/>
                    <a:pt x="86" y="161"/>
                    <a:pt x="86" y="162"/>
                  </a:cubicBezTo>
                  <a:cubicBezTo>
                    <a:pt x="85" y="165"/>
                    <a:pt x="85" y="165"/>
                    <a:pt x="85" y="165"/>
                  </a:cubicBezTo>
                  <a:cubicBezTo>
                    <a:pt x="85" y="166"/>
                    <a:pt x="85" y="166"/>
                    <a:pt x="89" y="162"/>
                  </a:cubicBezTo>
                  <a:moveTo>
                    <a:pt x="363" y="4"/>
                  </a:moveTo>
                  <a:cubicBezTo>
                    <a:pt x="363" y="3"/>
                    <a:pt x="363" y="3"/>
                    <a:pt x="363" y="3"/>
                  </a:cubicBezTo>
                  <a:cubicBezTo>
                    <a:pt x="363" y="3"/>
                    <a:pt x="363"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1" y="3"/>
                  </a:cubicBezTo>
                  <a:cubicBezTo>
                    <a:pt x="361" y="3"/>
                    <a:pt x="356"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3" y="4"/>
                  </a:cubicBezTo>
                  <a:cubicBezTo>
                    <a:pt x="351" y="5"/>
                    <a:pt x="349" y="5"/>
                    <a:pt x="348" y="6"/>
                  </a:cubicBezTo>
                  <a:cubicBezTo>
                    <a:pt x="350" y="5"/>
                    <a:pt x="352" y="5"/>
                    <a:pt x="354" y="4"/>
                  </a:cubicBezTo>
                  <a:cubicBezTo>
                    <a:pt x="354" y="4"/>
                    <a:pt x="355" y="4"/>
                    <a:pt x="355" y="4"/>
                  </a:cubicBezTo>
                  <a:cubicBezTo>
                    <a:pt x="358" y="3"/>
                    <a:pt x="358" y="3"/>
                    <a:pt x="360" y="3"/>
                  </a:cubicBezTo>
                  <a:cubicBezTo>
                    <a:pt x="359" y="3"/>
                    <a:pt x="359" y="3"/>
                    <a:pt x="359" y="3"/>
                  </a:cubicBezTo>
                  <a:cubicBezTo>
                    <a:pt x="357" y="3"/>
                    <a:pt x="354" y="3"/>
                    <a:pt x="352" y="4"/>
                  </a:cubicBezTo>
                  <a:cubicBezTo>
                    <a:pt x="354" y="3"/>
                    <a:pt x="354" y="3"/>
                    <a:pt x="355" y="3"/>
                  </a:cubicBezTo>
                  <a:cubicBezTo>
                    <a:pt x="355" y="3"/>
                    <a:pt x="355" y="3"/>
                    <a:pt x="356" y="3"/>
                  </a:cubicBezTo>
                  <a:cubicBezTo>
                    <a:pt x="357" y="3"/>
                    <a:pt x="357" y="3"/>
                    <a:pt x="357" y="3"/>
                  </a:cubicBezTo>
                  <a:cubicBezTo>
                    <a:pt x="357" y="3"/>
                    <a:pt x="357" y="3"/>
                    <a:pt x="357" y="3"/>
                  </a:cubicBezTo>
                  <a:cubicBezTo>
                    <a:pt x="357" y="3"/>
                    <a:pt x="356" y="3"/>
                    <a:pt x="356" y="3"/>
                  </a:cubicBezTo>
                  <a:cubicBezTo>
                    <a:pt x="355" y="3"/>
                    <a:pt x="355" y="3"/>
                    <a:pt x="354" y="3"/>
                  </a:cubicBezTo>
                  <a:cubicBezTo>
                    <a:pt x="354" y="3"/>
                    <a:pt x="353"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0" y="3"/>
                    <a:pt x="350" y="3"/>
                  </a:cubicBezTo>
                  <a:cubicBezTo>
                    <a:pt x="351" y="3"/>
                    <a:pt x="353" y="2"/>
                    <a:pt x="355" y="2"/>
                  </a:cubicBezTo>
                  <a:cubicBezTo>
                    <a:pt x="356" y="2"/>
                    <a:pt x="356" y="2"/>
                    <a:pt x="358" y="2"/>
                  </a:cubicBezTo>
                  <a:cubicBezTo>
                    <a:pt x="359" y="2"/>
                    <a:pt x="359" y="2"/>
                    <a:pt x="359" y="2"/>
                  </a:cubicBezTo>
                  <a:cubicBezTo>
                    <a:pt x="359" y="2"/>
                    <a:pt x="360" y="2"/>
                    <a:pt x="361" y="2"/>
                  </a:cubicBezTo>
                  <a:cubicBezTo>
                    <a:pt x="362" y="2"/>
                    <a:pt x="362" y="2"/>
                    <a:pt x="364" y="2"/>
                  </a:cubicBezTo>
                  <a:cubicBezTo>
                    <a:pt x="364" y="2"/>
                    <a:pt x="365" y="2"/>
                    <a:pt x="365" y="1"/>
                  </a:cubicBezTo>
                  <a:cubicBezTo>
                    <a:pt x="365" y="1"/>
                    <a:pt x="365" y="1"/>
                    <a:pt x="365" y="1"/>
                  </a:cubicBezTo>
                  <a:cubicBezTo>
                    <a:pt x="365" y="1"/>
                    <a:pt x="365" y="1"/>
                    <a:pt x="365" y="1"/>
                  </a:cubicBezTo>
                  <a:cubicBezTo>
                    <a:pt x="366" y="1"/>
                    <a:pt x="366" y="1"/>
                    <a:pt x="366" y="1"/>
                  </a:cubicBezTo>
                  <a:cubicBezTo>
                    <a:pt x="366" y="1"/>
                    <a:pt x="366" y="1"/>
                    <a:pt x="366" y="1"/>
                  </a:cubicBezTo>
                  <a:cubicBezTo>
                    <a:pt x="366" y="1"/>
                    <a:pt x="365" y="1"/>
                    <a:pt x="366" y="1"/>
                  </a:cubicBezTo>
                  <a:cubicBezTo>
                    <a:pt x="366" y="1"/>
                    <a:pt x="366" y="1"/>
                    <a:pt x="366" y="1"/>
                  </a:cubicBezTo>
                  <a:cubicBezTo>
                    <a:pt x="365" y="1"/>
                    <a:pt x="365" y="1"/>
                    <a:pt x="365" y="1"/>
                  </a:cubicBezTo>
                  <a:cubicBezTo>
                    <a:pt x="365" y="1"/>
                    <a:pt x="365" y="1"/>
                    <a:pt x="365" y="1"/>
                  </a:cubicBezTo>
                  <a:cubicBezTo>
                    <a:pt x="365" y="1"/>
                    <a:pt x="365" y="1"/>
                    <a:pt x="365" y="1"/>
                  </a:cubicBezTo>
                  <a:cubicBezTo>
                    <a:pt x="364" y="1"/>
                    <a:pt x="364" y="1"/>
                    <a:pt x="364" y="1"/>
                  </a:cubicBezTo>
                  <a:cubicBezTo>
                    <a:pt x="363" y="1"/>
                    <a:pt x="363" y="1"/>
                    <a:pt x="363" y="1"/>
                  </a:cubicBezTo>
                  <a:cubicBezTo>
                    <a:pt x="364" y="1"/>
                    <a:pt x="364" y="1"/>
                    <a:pt x="364" y="1"/>
                  </a:cubicBezTo>
                  <a:cubicBezTo>
                    <a:pt x="364" y="1"/>
                    <a:pt x="364" y="1"/>
                    <a:pt x="365" y="1"/>
                  </a:cubicBezTo>
                  <a:cubicBezTo>
                    <a:pt x="365" y="1"/>
                    <a:pt x="366" y="1"/>
                    <a:pt x="366" y="1"/>
                  </a:cubicBezTo>
                  <a:cubicBezTo>
                    <a:pt x="367" y="1"/>
                    <a:pt x="367" y="1"/>
                    <a:pt x="368" y="1"/>
                  </a:cubicBezTo>
                  <a:cubicBezTo>
                    <a:pt x="369" y="1"/>
                    <a:pt x="370" y="0"/>
                    <a:pt x="370" y="0"/>
                  </a:cubicBezTo>
                  <a:cubicBezTo>
                    <a:pt x="370" y="0"/>
                    <a:pt x="370" y="0"/>
                    <a:pt x="370" y="0"/>
                  </a:cubicBezTo>
                  <a:cubicBezTo>
                    <a:pt x="370" y="0"/>
                    <a:pt x="370" y="0"/>
                    <a:pt x="370" y="0"/>
                  </a:cubicBezTo>
                  <a:cubicBezTo>
                    <a:pt x="370" y="0"/>
                    <a:pt x="370" y="0"/>
                    <a:pt x="369" y="0"/>
                  </a:cubicBezTo>
                  <a:cubicBezTo>
                    <a:pt x="369" y="0"/>
                    <a:pt x="368" y="0"/>
                    <a:pt x="367" y="0"/>
                  </a:cubicBezTo>
                  <a:cubicBezTo>
                    <a:pt x="367" y="0"/>
                    <a:pt x="367" y="0"/>
                    <a:pt x="367" y="0"/>
                  </a:cubicBezTo>
                  <a:cubicBezTo>
                    <a:pt x="367" y="0"/>
                    <a:pt x="367" y="0"/>
                    <a:pt x="367" y="0"/>
                  </a:cubicBezTo>
                  <a:cubicBezTo>
                    <a:pt x="365" y="0"/>
                    <a:pt x="363" y="1"/>
                    <a:pt x="362" y="1"/>
                  </a:cubicBezTo>
                  <a:cubicBezTo>
                    <a:pt x="361" y="1"/>
                    <a:pt x="361" y="1"/>
                    <a:pt x="362" y="0"/>
                  </a:cubicBezTo>
                  <a:cubicBezTo>
                    <a:pt x="362" y="0"/>
                    <a:pt x="363" y="0"/>
                    <a:pt x="363" y="0"/>
                  </a:cubicBezTo>
                  <a:cubicBezTo>
                    <a:pt x="363" y="0"/>
                    <a:pt x="362" y="0"/>
                    <a:pt x="361" y="0"/>
                  </a:cubicBezTo>
                  <a:cubicBezTo>
                    <a:pt x="361" y="0"/>
                    <a:pt x="361" y="0"/>
                    <a:pt x="361" y="0"/>
                  </a:cubicBezTo>
                  <a:cubicBezTo>
                    <a:pt x="360" y="0"/>
                    <a:pt x="360" y="0"/>
                    <a:pt x="360" y="0"/>
                  </a:cubicBezTo>
                  <a:cubicBezTo>
                    <a:pt x="360" y="0"/>
                    <a:pt x="360" y="0"/>
                    <a:pt x="360" y="0"/>
                  </a:cubicBezTo>
                  <a:cubicBezTo>
                    <a:pt x="359" y="0"/>
                    <a:pt x="359" y="1"/>
                    <a:pt x="358" y="1"/>
                  </a:cubicBezTo>
                  <a:cubicBezTo>
                    <a:pt x="357" y="1"/>
                    <a:pt x="357" y="1"/>
                    <a:pt x="357" y="1"/>
                  </a:cubicBezTo>
                  <a:cubicBezTo>
                    <a:pt x="357" y="1"/>
                    <a:pt x="357" y="1"/>
                    <a:pt x="357" y="1"/>
                  </a:cubicBezTo>
                  <a:cubicBezTo>
                    <a:pt x="357" y="1"/>
                    <a:pt x="357" y="1"/>
                    <a:pt x="357" y="1"/>
                  </a:cubicBezTo>
                  <a:cubicBezTo>
                    <a:pt x="356" y="1"/>
                    <a:pt x="356" y="1"/>
                    <a:pt x="356" y="1"/>
                  </a:cubicBezTo>
                  <a:cubicBezTo>
                    <a:pt x="356" y="1"/>
                    <a:pt x="356" y="1"/>
                    <a:pt x="356" y="1"/>
                  </a:cubicBezTo>
                  <a:cubicBezTo>
                    <a:pt x="355" y="1"/>
                    <a:pt x="354" y="1"/>
                    <a:pt x="353" y="1"/>
                  </a:cubicBezTo>
                  <a:cubicBezTo>
                    <a:pt x="353" y="1"/>
                    <a:pt x="353" y="1"/>
                    <a:pt x="353" y="1"/>
                  </a:cubicBezTo>
                  <a:cubicBezTo>
                    <a:pt x="354" y="1"/>
                    <a:pt x="354" y="1"/>
                    <a:pt x="354" y="1"/>
                  </a:cubicBezTo>
                  <a:cubicBezTo>
                    <a:pt x="354" y="1"/>
                    <a:pt x="354" y="1"/>
                    <a:pt x="354" y="1"/>
                  </a:cubicBezTo>
                  <a:cubicBezTo>
                    <a:pt x="354" y="1"/>
                    <a:pt x="354" y="1"/>
                    <a:pt x="354" y="1"/>
                  </a:cubicBezTo>
                  <a:cubicBezTo>
                    <a:pt x="354" y="1"/>
                    <a:pt x="354" y="1"/>
                    <a:pt x="354" y="1"/>
                  </a:cubicBezTo>
                  <a:cubicBezTo>
                    <a:pt x="354" y="1"/>
                    <a:pt x="354" y="1"/>
                    <a:pt x="354"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4" y="1"/>
                    <a:pt x="354" y="1"/>
                    <a:pt x="354" y="1"/>
                  </a:cubicBezTo>
                  <a:cubicBezTo>
                    <a:pt x="352" y="1"/>
                    <a:pt x="352" y="1"/>
                    <a:pt x="352" y="1"/>
                  </a:cubicBezTo>
                  <a:cubicBezTo>
                    <a:pt x="352" y="1"/>
                    <a:pt x="352" y="1"/>
                    <a:pt x="352" y="1"/>
                  </a:cubicBezTo>
                  <a:cubicBezTo>
                    <a:pt x="351" y="1"/>
                    <a:pt x="351" y="1"/>
                    <a:pt x="351" y="1"/>
                  </a:cubicBezTo>
                  <a:cubicBezTo>
                    <a:pt x="351" y="1"/>
                    <a:pt x="351" y="1"/>
                    <a:pt x="351" y="1"/>
                  </a:cubicBezTo>
                  <a:cubicBezTo>
                    <a:pt x="350" y="1"/>
                    <a:pt x="350" y="1"/>
                    <a:pt x="350" y="1"/>
                  </a:cubicBezTo>
                  <a:cubicBezTo>
                    <a:pt x="350" y="2"/>
                    <a:pt x="350" y="2"/>
                    <a:pt x="350" y="2"/>
                  </a:cubicBezTo>
                  <a:cubicBezTo>
                    <a:pt x="350" y="2"/>
                    <a:pt x="350" y="2"/>
                    <a:pt x="350" y="2"/>
                  </a:cubicBezTo>
                  <a:cubicBezTo>
                    <a:pt x="350" y="2"/>
                    <a:pt x="350" y="2"/>
                    <a:pt x="350" y="2"/>
                  </a:cubicBezTo>
                  <a:cubicBezTo>
                    <a:pt x="350" y="2"/>
                    <a:pt x="350" y="2"/>
                    <a:pt x="350" y="2"/>
                  </a:cubicBezTo>
                  <a:cubicBezTo>
                    <a:pt x="349" y="2"/>
                    <a:pt x="349" y="2"/>
                    <a:pt x="349" y="2"/>
                  </a:cubicBezTo>
                  <a:cubicBezTo>
                    <a:pt x="348" y="2"/>
                    <a:pt x="348" y="2"/>
                    <a:pt x="348" y="2"/>
                  </a:cubicBezTo>
                  <a:cubicBezTo>
                    <a:pt x="347" y="2"/>
                    <a:pt x="347" y="2"/>
                    <a:pt x="347" y="2"/>
                  </a:cubicBezTo>
                  <a:cubicBezTo>
                    <a:pt x="347" y="2"/>
                    <a:pt x="347" y="2"/>
                    <a:pt x="347" y="2"/>
                  </a:cubicBezTo>
                  <a:cubicBezTo>
                    <a:pt x="346" y="2"/>
                    <a:pt x="346" y="2"/>
                    <a:pt x="346" y="2"/>
                  </a:cubicBezTo>
                  <a:cubicBezTo>
                    <a:pt x="344" y="2"/>
                    <a:pt x="344" y="2"/>
                    <a:pt x="344" y="2"/>
                  </a:cubicBezTo>
                  <a:cubicBezTo>
                    <a:pt x="345" y="2"/>
                    <a:pt x="345" y="2"/>
                    <a:pt x="345"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6" y="2"/>
                    <a:pt x="347" y="2"/>
                    <a:pt x="347" y="2"/>
                  </a:cubicBezTo>
                  <a:cubicBezTo>
                    <a:pt x="347" y="2"/>
                    <a:pt x="347" y="2"/>
                    <a:pt x="347" y="2"/>
                  </a:cubicBezTo>
                  <a:cubicBezTo>
                    <a:pt x="348" y="2"/>
                    <a:pt x="348" y="2"/>
                    <a:pt x="348" y="2"/>
                  </a:cubicBezTo>
                  <a:cubicBezTo>
                    <a:pt x="348" y="2"/>
                    <a:pt x="348" y="2"/>
                    <a:pt x="348" y="2"/>
                  </a:cubicBezTo>
                  <a:cubicBezTo>
                    <a:pt x="349" y="2"/>
                    <a:pt x="349" y="2"/>
                    <a:pt x="349" y="2"/>
                  </a:cubicBezTo>
                  <a:cubicBezTo>
                    <a:pt x="349" y="2"/>
                    <a:pt x="349" y="2"/>
                    <a:pt x="349" y="2"/>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1" y="1"/>
                    <a:pt x="351" y="1"/>
                    <a:pt x="351" y="1"/>
                  </a:cubicBezTo>
                  <a:cubicBezTo>
                    <a:pt x="351" y="1"/>
                    <a:pt x="350" y="1"/>
                    <a:pt x="350" y="1"/>
                  </a:cubicBezTo>
                  <a:cubicBezTo>
                    <a:pt x="349" y="1"/>
                    <a:pt x="348" y="1"/>
                    <a:pt x="348" y="2"/>
                  </a:cubicBezTo>
                  <a:cubicBezTo>
                    <a:pt x="348" y="2"/>
                    <a:pt x="348" y="2"/>
                    <a:pt x="348" y="2"/>
                  </a:cubicBezTo>
                  <a:cubicBezTo>
                    <a:pt x="347" y="2"/>
                    <a:pt x="347" y="2"/>
                    <a:pt x="347" y="2"/>
                  </a:cubicBezTo>
                  <a:cubicBezTo>
                    <a:pt x="346" y="2"/>
                    <a:pt x="346" y="2"/>
                    <a:pt x="346" y="2"/>
                  </a:cubicBezTo>
                  <a:cubicBezTo>
                    <a:pt x="346" y="2"/>
                    <a:pt x="346" y="2"/>
                    <a:pt x="346" y="2"/>
                  </a:cubicBezTo>
                  <a:cubicBezTo>
                    <a:pt x="345" y="2"/>
                    <a:pt x="345" y="2"/>
                    <a:pt x="345" y="2"/>
                  </a:cubicBezTo>
                  <a:cubicBezTo>
                    <a:pt x="345" y="2"/>
                    <a:pt x="344" y="2"/>
                    <a:pt x="344" y="2"/>
                  </a:cubicBezTo>
                  <a:cubicBezTo>
                    <a:pt x="343" y="2"/>
                    <a:pt x="343" y="2"/>
                    <a:pt x="343" y="2"/>
                  </a:cubicBezTo>
                  <a:cubicBezTo>
                    <a:pt x="343" y="2"/>
                    <a:pt x="342" y="2"/>
                    <a:pt x="341" y="2"/>
                  </a:cubicBezTo>
                  <a:cubicBezTo>
                    <a:pt x="341" y="3"/>
                    <a:pt x="341" y="3"/>
                    <a:pt x="341" y="3"/>
                  </a:cubicBezTo>
                  <a:cubicBezTo>
                    <a:pt x="341" y="3"/>
                    <a:pt x="341" y="3"/>
                    <a:pt x="341" y="3"/>
                  </a:cubicBezTo>
                  <a:cubicBezTo>
                    <a:pt x="341" y="3"/>
                    <a:pt x="341" y="3"/>
                    <a:pt x="341" y="3"/>
                  </a:cubicBezTo>
                  <a:cubicBezTo>
                    <a:pt x="341" y="3"/>
                    <a:pt x="341" y="3"/>
                    <a:pt x="341" y="3"/>
                  </a:cubicBezTo>
                  <a:cubicBezTo>
                    <a:pt x="341" y="2"/>
                    <a:pt x="341" y="2"/>
                    <a:pt x="341" y="2"/>
                  </a:cubicBezTo>
                  <a:cubicBezTo>
                    <a:pt x="341" y="2"/>
                    <a:pt x="341" y="2"/>
                    <a:pt x="341" y="2"/>
                  </a:cubicBezTo>
                  <a:cubicBezTo>
                    <a:pt x="342" y="2"/>
                    <a:pt x="342" y="2"/>
                    <a:pt x="342" y="2"/>
                  </a:cubicBezTo>
                  <a:cubicBezTo>
                    <a:pt x="342" y="2"/>
                    <a:pt x="342" y="2"/>
                    <a:pt x="342" y="2"/>
                  </a:cubicBezTo>
                  <a:cubicBezTo>
                    <a:pt x="343" y="2"/>
                    <a:pt x="343" y="2"/>
                    <a:pt x="343" y="2"/>
                  </a:cubicBezTo>
                  <a:cubicBezTo>
                    <a:pt x="343" y="2"/>
                    <a:pt x="343" y="2"/>
                    <a:pt x="343" y="2"/>
                  </a:cubicBezTo>
                  <a:cubicBezTo>
                    <a:pt x="344" y="2"/>
                    <a:pt x="344" y="2"/>
                    <a:pt x="344"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7" y="1"/>
                    <a:pt x="347" y="1"/>
                    <a:pt x="347" y="1"/>
                  </a:cubicBezTo>
                  <a:cubicBezTo>
                    <a:pt x="348" y="1"/>
                    <a:pt x="348" y="1"/>
                    <a:pt x="348" y="1"/>
                  </a:cubicBezTo>
                  <a:cubicBezTo>
                    <a:pt x="348" y="1"/>
                    <a:pt x="348" y="1"/>
                    <a:pt x="348" y="1"/>
                  </a:cubicBezTo>
                  <a:cubicBezTo>
                    <a:pt x="349" y="1"/>
                    <a:pt x="349" y="1"/>
                    <a:pt x="349" y="1"/>
                  </a:cubicBezTo>
                  <a:cubicBezTo>
                    <a:pt x="349" y="1"/>
                    <a:pt x="349" y="1"/>
                    <a:pt x="349" y="1"/>
                  </a:cubicBezTo>
                  <a:cubicBezTo>
                    <a:pt x="348" y="1"/>
                    <a:pt x="348" y="1"/>
                    <a:pt x="348" y="1"/>
                  </a:cubicBezTo>
                  <a:cubicBezTo>
                    <a:pt x="348" y="1"/>
                    <a:pt x="348" y="1"/>
                    <a:pt x="346" y="1"/>
                  </a:cubicBezTo>
                  <a:cubicBezTo>
                    <a:pt x="345" y="2"/>
                    <a:pt x="344" y="2"/>
                    <a:pt x="343" y="2"/>
                  </a:cubicBezTo>
                  <a:cubicBezTo>
                    <a:pt x="342" y="2"/>
                    <a:pt x="342" y="2"/>
                    <a:pt x="342" y="2"/>
                  </a:cubicBezTo>
                  <a:cubicBezTo>
                    <a:pt x="342" y="2"/>
                    <a:pt x="342" y="2"/>
                    <a:pt x="342" y="2"/>
                  </a:cubicBezTo>
                  <a:cubicBezTo>
                    <a:pt x="341" y="2"/>
                    <a:pt x="341" y="2"/>
                    <a:pt x="341" y="2"/>
                  </a:cubicBezTo>
                  <a:cubicBezTo>
                    <a:pt x="340" y="2"/>
                    <a:pt x="339" y="2"/>
                    <a:pt x="338" y="3"/>
                  </a:cubicBezTo>
                  <a:cubicBezTo>
                    <a:pt x="338" y="3"/>
                    <a:pt x="338" y="3"/>
                    <a:pt x="338" y="3"/>
                  </a:cubicBezTo>
                  <a:cubicBezTo>
                    <a:pt x="337" y="3"/>
                    <a:pt x="337" y="3"/>
                    <a:pt x="337" y="3"/>
                  </a:cubicBezTo>
                  <a:cubicBezTo>
                    <a:pt x="338" y="2"/>
                    <a:pt x="338" y="2"/>
                    <a:pt x="338" y="2"/>
                  </a:cubicBezTo>
                  <a:cubicBezTo>
                    <a:pt x="339" y="2"/>
                    <a:pt x="339" y="2"/>
                    <a:pt x="339" y="2"/>
                  </a:cubicBezTo>
                  <a:cubicBezTo>
                    <a:pt x="339" y="2"/>
                    <a:pt x="340" y="2"/>
                    <a:pt x="340" y="2"/>
                  </a:cubicBezTo>
                  <a:cubicBezTo>
                    <a:pt x="341" y="2"/>
                    <a:pt x="341" y="2"/>
                    <a:pt x="342" y="2"/>
                  </a:cubicBezTo>
                  <a:cubicBezTo>
                    <a:pt x="343" y="2"/>
                    <a:pt x="343" y="2"/>
                    <a:pt x="343" y="2"/>
                  </a:cubicBezTo>
                  <a:cubicBezTo>
                    <a:pt x="343" y="2"/>
                    <a:pt x="343" y="2"/>
                    <a:pt x="343" y="2"/>
                  </a:cubicBezTo>
                  <a:cubicBezTo>
                    <a:pt x="344" y="2"/>
                    <a:pt x="344" y="2"/>
                    <a:pt x="344" y="2"/>
                  </a:cubicBezTo>
                  <a:cubicBezTo>
                    <a:pt x="344" y="2"/>
                    <a:pt x="344" y="2"/>
                    <a:pt x="344" y="2"/>
                  </a:cubicBezTo>
                  <a:cubicBezTo>
                    <a:pt x="345" y="2"/>
                    <a:pt x="345" y="2"/>
                    <a:pt x="345" y="2"/>
                  </a:cubicBezTo>
                  <a:cubicBezTo>
                    <a:pt x="346" y="2"/>
                    <a:pt x="346" y="2"/>
                    <a:pt x="346" y="2"/>
                  </a:cubicBezTo>
                  <a:cubicBezTo>
                    <a:pt x="346" y="1"/>
                    <a:pt x="346" y="1"/>
                    <a:pt x="346" y="1"/>
                  </a:cubicBezTo>
                  <a:cubicBezTo>
                    <a:pt x="347" y="1"/>
                    <a:pt x="347" y="1"/>
                    <a:pt x="348" y="1"/>
                  </a:cubicBezTo>
                  <a:cubicBezTo>
                    <a:pt x="348" y="1"/>
                    <a:pt x="348" y="1"/>
                    <a:pt x="348" y="1"/>
                  </a:cubicBezTo>
                  <a:cubicBezTo>
                    <a:pt x="349" y="1"/>
                    <a:pt x="349" y="1"/>
                    <a:pt x="349" y="1"/>
                  </a:cubicBezTo>
                  <a:cubicBezTo>
                    <a:pt x="349" y="1"/>
                    <a:pt x="349" y="1"/>
                    <a:pt x="349" y="1"/>
                  </a:cubicBezTo>
                  <a:cubicBezTo>
                    <a:pt x="349" y="1"/>
                    <a:pt x="349" y="1"/>
                    <a:pt x="349" y="1"/>
                  </a:cubicBezTo>
                  <a:cubicBezTo>
                    <a:pt x="349" y="1"/>
                    <a:pt x="349" y="1"/>
                    <a:pt x="349" y="1"/>
                  </a:cubicBezTo>
                  <a:cubicBezTo>
                    <a:pt x="348" y="1"/>
                    <a:pt x="348" y="1"/>
                    <a:pt x="348" y="1"/>
                  </a:cubicBezTo>
                  <a:cubicBezTo>
                    <a:pt x="347" y="1"/>
                    <a:pt x="347" y="1"/>
                    <a:pt x="347" y="1"/>
                  </a:cubicBezTo>
                  <a:cubicBezTo>
                    <a:pt x="347" y="1"/>
                    <a:pt x="347" y="1"/>
                    <a:pt x="347" y="1"/>
                  </a:cubicBezTo>
                  <a:cubicBezTo>
                    <a:pt x="346" y="1"/>
                    <a:pt x="346" y="1"/>
                    <a:pt x="346" y="1"/>
                  </a:cubicBezTo>
                  <a:cubicBezTo>
                    <a:pt x="346" y="1"/>
                    <a:pt x="346" y="1"/>
                    <a:pt x="346" y="1"/>
                  </a:cubicBezTo>
                  <a:cubicBezTo>
                    <a:pt x="346" y="1"/>
                    <a:pt x="346" y="1"/>
                    <a:pt x="346" y="1"/>
                  </a:cubicBezTo>
                  <a:cubicBezTo>
                    <a:pt x="346" y="1"/>
                    <a:pt x="346" y="1"/>
                    <a:pt x="346" y="1"/>
                  </a:cubicBezTo>
                  <a:cubicBezTo>
                    <a:pt x="345" y="1"/>
                    <a:pt x="345" y="1"/>
                    <a:pt x="345" y="1"/>
                  </a:cubicBezTo>
                  <a:cubicBezTo>
                    <a:pt x="345" y="1"/>
                    <a:pt x="345" y="1"/>
                    <a:pt x="345" y="1"/>
                  </a:cubicBezTo>
                  <a:cubicBezTo>
                    <a:pt x="345" y="1"/>
                    <a:pt x="345" y="1"/>
                    <a:pt x="345" y="1"/>
                  </a:cubicBezTo>
                  <a:cubicBezTo>
                    <a:pt x="345" y="1"/>
                    <a:pt x="345" y="1"/>
                    <a:pt x="345" y="1"/>
                  </a:cubicBezTo>
                  <a:cubicBezTo>
                    <a:pt x="345" y="1"/>
                    <a:pt x="345" y="1"/>
                    <a:pt x="345" y="1"/>
                  </a:cubicBezTo>
                  <a:cubicBezTo>
                    <a:pt x="344" y="1"/>
                    <a:pt x="344" y="1"/>
                    <a:pt x="344" y="1"/>
                  </a:cubicBezTo>
                  <a:cubicBezTo>
                    <a:pt x="344" y="1"/>
                    <a:pt x="344" y="1"/>
                    <a:pt x="344" y="1"/>
                  </a:cubicBezTo>
                  <a:cubicBezTo>
                    <a:pt x="343" y="1"/>
                    <a:pt x="343" y="1"/>
                    <a:pt x="343" y="1"/>
                  </a:cubicBezTo>
                  <a:cubicBezTo>
                    <a:pt x="343" y="1"/>
                    <a:pt x="343" y="1"/>
                    <a:pt x="343" y="1"/>
                  </a:cubicBezTo>
                  <a:cubicBezTo>
                    <a:pt x="343" y="2"/>
                    <a:pt x="343" y="2"/>
                    <a:pt x="343" y="2"/>
                  </a:cubicBezTo>
                  <a:cubicBezTo>
                    <a:pt x="342" y="2"/>
                    <a:pt x="342" y="2"/>
                    <a:pt x="342"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7" y="2"/>
                    <a:pt x="337" y="2"/>
                    <a:pt x="337" y="2"/>
                  </a:cubicBezTo>
                  <a:cubicBezTo>
                    <a:pt x="336" y="2"/>
                    <a:pt x="336" y="2"/>
                    <a:pt x="336" y="2"/>
                  </a:cubicBezTo>
                  <a:cubicBezTo>
                    <a:pt x="335" y="3"/>
                    <a:pt x="335" y="3"/>
                    <a:pt x="335" y="3"/>
                  </a:cubicBezTo>
                  <a:cubicBezTo>
                    <a:pt x="335" y="3"/>
                    <a:pt x="335" y="3"/>
                    <a:pt x="335" y="3"/>
                  </a:cubicBezTo>
                  <a:cubicBezTo>
                    <a:pt x="335" y="3"/>
                    <a:pt x="335" y="3"/>
                    <a:pt x="335" y="3"/>
                  </a:cubicBezTo>
                  <a:cubicBezTo>
                    <a:pt x="335" y="3"/>
                    <a:pt x="335" y="3"/>
                    <a:pt x="335" y="3"/>
                  </a:cubicBezTo>
                  <a:cubicBezTo>
                    <a:pt x="335" y="3"/>
                    <a:pt x="335" y="3"/>
                    <a:pt x="335" y="3"/>
                  </a:cubicBezTo>
                  <a:cubicBezTo>
                    <a:pt x="336" y="3"/>
                    <a:pt x="336" y="3"/>
                    <a:pt x="336" y="3"/>
                  </a:cubicBezTo>
                  <a:cubicBezTo>
                    <a:pt x="336" y="2"/>
                    <a:pt x="336" y="2"/>
                    <a:pt x="336" y="2"/>
                  </a:cubicBezTo>
                  <a:cubicBezTo>
                    <a:pt x="336" y="2"/>
                    <a:pt x="336" y="2"/>
                    <a:pt x="336" y="2"/>
                  </a:cubicBezTo>
                  <a:cubicBezTo>
                    <a:pt x="337" y="2"/>
                    <a:pt x="337" y="2"/>
                    <a:pt x="337" y="2"/>
                  </a:cubicBezTo>
                  <a:cubicBezTo>
                    <a:pt x="337" y="2"/>
                    <a:pt x="337" y="2"/>
                    <a:pt x="337" y="2"/>
                  </a:cubicBezTo>
                  <a:cubicBezTo>
                    <a:pt x="337" y="2"/>
                    <a:pt x="337" y="2"/>
                    <a:pt x="337" y="2"/>
                  </a:cubicBezTo>
                  <a:cubicBezTo>
                    <a:pt x="337" y="2"/>
                    <a:pt x="337" y="2"/>
                    <a:pt x="337" y="2"/>
                  </a:cubicBezTo>
                  <a:cubicBezTo>
                    <a:pt x="338" y="2"/>
                    <a:pt x="338" y="2"/>
                    <a:pt x="338" y="2"/>
                  </a:cubicBezTo>
                  <a:cubicBezTo>
                    <a:pt x="339" y="2"/>
                    <a:pt x="339" y="2"/>
                    <a:pt x="339" y="2"/>
                  </a:cubicBezTo>
                  <a:cubicBezTo>
                    <a:pt x="340" y="2"/>
                    <a:pt x="340" y="2"/>
                    <a:pt x="340" y="2"/>
                  </a:cubicBezTo>
                  <a:cubicBezTo>
                    <a:pt x="340" y="2"/>
                    <a:pt x="340" y="2"/>
                    <a:pt x="340"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9" y="2"/>
                    <a:pt x="339" y="2"/>
                    <a:pt x="339" y="2"/>
                  </a:cubicBezTo>
                  <a:cubicBezTo>
                    <a:pt x="338" y="2"/>
                    <a:pt x="338" y="2"/>
                    <a:pt x="338" y="2"/>
                  </a:cubicBezTo>
                  <a:cubicBezTo>
                    <a:pt x="337" y="2"/>
                    <a:pt x="336" y="2"/>
                    <a:pt x="336" y="2"/>
                  </a:cubicBezTo>
                  <a:cubicBezTo>
                    <a:pt x="335" y="2"/>
                    <a:pt x="335" y="2"/>
                    <a:pt x="335" y="2"/>
                  </a:cubicBezTo>
                  <a:cubicBezTo>
                    <a:pt x="335" y="2"/>
                    <a:pt x="335" y="2"/>
                    <a:pt x="335" y="2"/>
                  </a:cubicBezTo>
                  <a:cubicBezTo>
                    <a:pt x="334" y="2"/>
                    <a:pt x="334" y="2"/>
                    <a:pt x="334" y="2"/>
                  </a:cubicBezTo>
                  <a:cubicBezTo>
                    <a:pt x="332" y="3"/>
                    <a:pt x="331" y="3"/>
                    <a:pt x="329" y="3"/>
                  </a:cubicBezTo>
                  <a:cubicBezTo>
                    <a:pt x="329" y="3"/>
                    <a:pt x="329" y="3"/>
                    <a:pt x="329" y="3"/>
                  </a:cubicBezTo>
                  <a:cubicBezTo>
                    <a:pt x="330" y="3"/>
                    <a:pt x="330" y="3"/>
                    <a:pt x="330" y="3"/>
                  </a:cubicBezTo>
                  <a:cubicBezTo>
                    <a:pt x="330" y="3"/>
                    <a:pt x="330" y="3"/>
                    <a:pt x="330" y="3"/>
                  </a:cubicBezTo>
                  <a:cubicBezTo>
                    <a:pt x="330" y="3"/>
                    <a:pt x="330" y="3"/>
                    <a:pt x="330" y="3"/>
                  </a:cubicBezTo>
                  <a:cubicBezTo>
                    <a:pt x="330" y="3"/>
                    <a:pt x="329" y="3"/>
                    <a:pt x="328" y="3"/>
                  </a:cubicBezTo>
                  <a:cubicBezTo>
                    <a:pt x="327" y="3"/>
                    <a:pt x="326" y="3"/>
                    <a:pt x="325" y="3"/>
                  </a:cubicBezTo>
                  <a:cubicBezTo>
                    <a:pt x="325" y="3"/>
                    <a:pt x="324" y="4"/>
                    <a:pt x="323" y="4"/>
                  </a:cubicBezTo>
                  <a:cubicBezTo>
                    <a:pt x="323" y="4"/>
                    <a:pt x="323" y="4"/>
                    <a:pt x="323" y="4"/>
                  </a:cubicBezTo>
                  <a:cubicBezTo>
                    <a:pt x="323" y="4"/>
                    <a:pt x="323" y="4"/>
                    <a:pt x="323" y="4"/>
                  </a:cubicBezTo>
                  <a:cubicBezTo>
                    <a:pt x="323" y="4"/>
                    <a:pt x="323" y="4"/>
                    <a:pt x="323" y="4"/>
                  </a:cubicBezTo>
                  <a:cubicBezTo>
                    <a:pt x="322" y="4"/>
                    <a:pt x="322" y="4"/>
                    <a:pt x="322" y="4"/>
                  </a:cubicBezTo>
                  <a:cubicBezTo>
                    <a:pt x="322" y="4"/>
                    <a:pt x="322" y="4"/>
                    <a:pt x="322" y="4"/>
                  </a:cubicBezTo>
                  <a:cubicBezTo>
                    <a:pt x="322" y="4"/>
                    <a:pt x="322" y="4"/>
                    <a:pt x="322" y="4"/>
                  </a:cubicBezTo>
                  <a:cubicBezTo>
                    <a:pt x="321" y="4"/>
                    <a:pt x="321" y="4"/>
                    <a:pt x="321" y="4"/>
                  </a:cubicBezTo>
                  <a:cubicBezTo>
                    <a:pt x="321" y="4"/>
                    <a:pt x="321" y="4"/>
                    <a:pt x="321" y="4"/>
                  </a:cubicBezTo>
                  <a:cubicBezTo>
                    <a:pt x="320" y="4"/>
                    <a:pt x="320" y="4"/>
                    <a:pt x="320" y="4"/>
                  </a:cubicBezTo>
                  <a:cubicBezTo>
                    <a:pt x="320" y="4"/>
                    <a:pt x="320" y="4"/>
                    <a:pt x="320" y="4"/>
                  </a:cubicBezTo>
                  <a:cubicBezTo>
                    <a:pt x="320" y="4"/>
                    <a:pt x="320" y="4"/>
                    <a:pt x="320" y="4"/>
                  </a:cubicBezTo>
                  <a:cubicBezTo>
                    <a:pt x="319" y="4"/>
                    <a:pt x="319" y="4"/>
                    <a:pt x="319" y="4"/>
                  </a:cubicBezTo>
                  <a:cubicBezTo>
                    <a:pt x="319" y="4"/>
                    <a:pt x="318" y="4"/>
                    <a:pt x="317" y="5"/>
                  </a:cubicBezTo>
                  <a:cubicBezTo>
                    <a:pt x="317" y="5"/>
                    <a:pt x="317" y="5"/>
                    <a:pt x="317" y="5"/>
                  </a:cubicBezTo>
                  <a:cubicBezTo>
                    <a:pt x="316" y="5"/>
                    <a:pt x="315" y="5"/>
                    <a:pt x="315" y="5"/>
                  </a:cubicBezTo>
                  <a:cubicBezTo>
                    <a:pt x="315" y="5"/>
                    <a:pt x="315" y="5"/>
                    <a:pt x="314" y="5"/>
                  </a:cubicBezTo>
                  <a:cubicBezTo>
                    <a:pt x="314" y="5"/>
                    <a:pt x="314" y="5"/>
                    <a:pt x="314" y="5"/>
                  </a:cubicBezTo>
                  <a:cubicBezTo>
                    <a:pt x="313" y="5"/>
                    <a:pt x="313" y="5"/>
                    <a:pt x="313" y="5"/>
                  </a:cubicBezTo>
                  <a:cubicBezTo>
                    <a:pt x="313" y="5"/>
                    <a:pt x="313" y="5"/>
                    <a:pt x="314" y="5"/>
                  </a:cubicBezTo>
                  <a:cubicBezTo>
                    <a:pt x="314" y="5"/>
                    <a:pt x="314" y="5"/>
                    <a:pt x="314" y="5"/>
                  </a:cubicBezTo>
                  <a:cubicBezTo>
                    <a:pt x="315" y="5"/>
                    <a:pt x="315" y="5"/>
                    <a:pt x="315" y="5"/>
                  </a:cubicBezTo>
                  <a:cubicBezTo>
                    <a:pt x="314" y="5"/>
                    <a:pt x="313" y="6"/>
                    <a:pt x="312" y="6"/>
                  </a:cubicBezTo>
                  <a:cubicBezTo>
                    <a:pt x="311" y="6"/>
                    <a:pt x="311" y="6"/>
                    <a:pt x="311" y="6"/>
                  </a:cubicBezTo>
                  <a:cubicBezTo>
                    <a:pt x="311" y="6"/>
                    <a:pt x="311" y="6"/>
                    <a:pt x="311" y="6"/>
                  </a:cubicBezTo>
                  <a:cubicBezTo>
                    <a:pt x="310" y="6"/>
                    <a:pt x="310" y="6"/>
                    <a:pt x="310" y="6"/>
                  </a:cubicBezTo>
                  <a:cubicBezTo>
                    <a:pt x="309" y="6"/>
                    <a:pt x="308" y="6"/>
                    <a:pt x="307" y="7"/>
                  </a:cubicBezTo>
                  <a:cubicBezTo>
                    <a:pt x="306" y="7"/>
                    <a:pt x="305" y="7"/>
                    <a:pt x="305" y="7"/>
                  </a:cubicBezTo>
                  <a:cubicBezTo>
                    <a:pt x="304" y="7"/>
                    <a:pt x="304" y="7"/>
                    <a:pt x="304" y="7"/>
                  </a:cubicBezTo>
                  <a:cubicBezTo>
                    <a:pt x="303" y="7"/>
                    <a:pt x="303" y="7"/>
                    <a:pt x="303" y="7"/>
                  </a:cubicBezTo>
                  <a:cubicBezTo>
                    <a:pt x="303" y="7"/>
                    <a:pt x="303" y="7"/>
                    <a:pt x="303" y="7"/>
                  </a:cubicBezTo>
                  <a:cubicBezTo>
                    <a:pt x="303" y="7"/>
                    <a:pt x="303" y="7"/>
                    <a:pt x="303" y="7"/>
                  </a:cubicBezTo>
                  <a:cubicBezTo>
                    <a:pt x="302" y="8"/>
                    <a:pt x="302" y="8"/>
                    <a:pt x="302" y="8"/>
                  </a:cubicBezTo>
                  <a:cubicBezTo>
                    <a:pt x="302" y="8"/>
                    <a:pt x="302" y="8"/>
                    <a:pt x="302" y="8"/>
                  </a:cubicBezTo>
                  <a:cubicBezTo>
                    <a:pt x="302" y="7"/>
                    <a:pt x="302" y="7"/>
                    <a:pt x="302" y="7"/>
                  </a:cubicBezTo>
                  <a:cubicBezTo>
                    <a:pt x="302" y="7"/>
                    <a:pt x="302" y="7"/>
                    <a:pt x="302" y="7"/>
                  </a:cubicBezTo>
                  <a:cubicBezTo>
                    <a:pt x="301" y="8"/>
                    <a:pt x="301" y="8"/>
                    <a:pt x="301" y="8"/>
                  </a:cubicBezTo>
                  <a:cubicBezTo>
                    <a:pt x="300" y="8"/>
                    <a:pt x="300" y="8"/>
                    <a:pt x="300" y="8"/>
                  </a:cubicBezTo>
                  <a:cubicBezTo>
                    <a:pt x="300" y="8"/>
                    <a:pt x="300" y="8"/>
                    <a:pt x="299" y="8"/>
                  </a:cubicBezTo>
                  <a:cubicBezTo>
                    <a:pt x="299" y="8"/>
                    <a:pt x="298" y="8"/>
                    <a:pt x="298" y="8"/>
                  </a:cubicBezTo>
                  <a:cubicBezTo>
                    <a:pt x="298" y="8"/>
                    <a:pt x="298" y="8"/>
                    <a:pt x="298" y="8"/>
                  </a:cubicBezTo>
                  <a:cubicBezTo>
                    <a:pt x="298" y="8"/>
                    <a:pt x="298" y="8"/>
                    <a:pt x="297" y="8"/>
                  </a:cubicBezTo>
                  <a:cubicBezTo>
                    <a:pt x="296" y="8"/>
                    <a:pt x="296" y="8"/>
                    <a:pt x="296" y="8"/>
                  </a:cubicBezTo>
                  <a:cubicBezTo>
                    <a:pt x="295" y="8"/>
                    <a:pt x="295" y="8"/>
                    <a:pt x="295" y="8"/>
                  </a:cubicBezTo>
                  <a:cubicBezTo>
                    <a:pt x="295" y="8"/>
                    <a:pt x="295" y="8"/>
                    <a:pt x="295" y="8"/>
                  </a:cubicBezTo>
                  <a:cubicBezTo>
                    <a:pt x="295" y="9"/>
                    <a:pt x="295" y="9"/>
                    <a:pt x="295" y="9"/>
                  </a:cubicBezTo>
                  <a:cubicBezTo>
                    <a:pt x="294" y="9"/>
                    <a:pt x="294" y="9"/>
                    <a:pt x="294" y="9"/>
                  </a:cubicBezTo>
                  <a:cubicBezTo>
                    <a:pt x="294" y="9"/>
                    <a:pt x="294" y="9"/>
                    <a:pt x="294" y="9"/>
                  </a:cubicBezTo>
                  <a:cubicBezTo>
                    <a:pt x="293" y="9"/>
                    <a:pt x="293" y="9"/>
                    <a:pt x="293" y="9"/>
                  </a:cubicBezTo>
                  <a:cubicBezTo>
                    <a:pt x="292" y="9"/>
                    <a:pt x="292" y="9"/>
                    <a:pt x="292" y="9"/>
                  </a:cubicBezTo>
                  <a:cubicBezTo>
                    <a:pt x="292" y="9"/>
                    <a:pt x="292" y="9"/>
                    <a:pt x="292" y="9"/>
                  </a:cubicBezTo>
                  <a:cubicBezTo>
                    <a:pt x="292" y="9"/>
                    <a:pt x="292" y="9"/>
                    <a:pt x="292" y="9"/>
                  </a:cubicBezTo>
                  <a:cubicBezTo>
                    <a:pt x="289" y="10"/>
                    <a:pt x="287" y="11"/>
                    <a:pt x="284" y="11"/>
                  </a:cubicBezTo>
                  <a:cubicBezTo>
                    <a:pt x="284" y="11"/>
                    <a:pt x="284" y="11"/>
                    <a:pt x="284" y="11"/>
                  </a:cubicBezTo>
                  <a:cubicBezTo>
                    <a:pt x="283" y="12"/>
                    <a:pt x="283" y="12"/>
                    <a:pt x="283" y="12"/>
                  </a:cubicBezTo>
                  <a:cubicBezTo>
                    <a:pt x="283" y="12"/>
                    <a:pt x="283" y="12"/>
                    <a:pt x="283" y="12"/>
                  </a:cubicBezTo>
                  <a:cubicBezTo>
                    <a:pt x="282" y="12"/>
                    <a:pt x="282" y="12"/>
                    <a:pt x="282" y="12"/>
                  </a:cubicBezTo>
                  <a:cubicBezTo>
                    <a:pt x="282" y="12"/>
                    <a:pt x="282" y="12"/>
                    <a:pt x="282" y="12"/>
                  </a:cubicBezTo>
                  <a:cubicBezTo>
                    <a:pt x="283" y="12"/>
                    <a:pt x="283" y="12"/>
                    <a:pt x="283" y="12"/>
                  </a:cubicBezTo>
                  <a:cubicBezTo>
                    <a:pt x="284" y="12"/>
                    <a:pt x="284" y="12"/>
                    <a:pt x="284" y="12"/>
                  </a:cubicBezTo>
                  <a:cubicBezTo>
                    <a:pt x="284" y="12"/>
                    <a:pt x="284" y="12"/>
                    <a:pt x="285" y="12"/>
                  </a:cubicBezTo>
                  <a:cubicBezTo>
                    <a:pt x="285" y="12"/>
                    <a:pt x="285" y="12"/>
                    <a:pt x="285" y="12"/>
                  </a:cubicBezTo>
                  <a:cubicBezTo>
                    <a:pt x="285" y="12"/>
                    <a:pt x="285" y="12"/>
                    <a:pt x="285" y="12"/>
                  </a:cubicBezTo>
                  <a:cubicBezTo>
                    <a:pt x="284" y="12"/>
                    <a:pt x="283" y="12"/>
                    <a:pt x="282" y="13"/>
                  </a:cubicBezTo>
                  <a:cubicBezTo>
                    <a:pt x="282" y="13"/>
                    <a:pt x="282" y="13"/>
                    <a:pt x="281" y="13"/>
                  </a:cubicBezTo>
                  <a:cubicBezTo>
                    <a:pt x="281" y="13"/>
                    <a:pt x="281" y="13"/>
                    <a:pt x="281" y="13"/>
                  </a:cubicBezTo>
                  <a:cubicBezTo>
                    <a:pt x="280" y="13"/>
                    <a:pt x="280" y="13"/>
                    <a:pt x="279" y="13"/>
                  </a:cubicBezTo>
                  <a:cubicBezTo>
                    <a:pt x="279" y="13"/>
                    <a:pt x="279" y="13"/>
                    <a:pt x="279" y="13"/>
                  </a:cubicBezTo>
                  <a:cubicBezTo>
                    <a:pt x="279" y="13"/>
                    <a:pt x="279" y="13"/>
                    <a:pt x="279" y="13"/>
                  </a:cubicBezTo>
                  <a:cubicBezTo>
                    <a:pt x="279" y="13"/>
                    <a:pt x="279" y="13"/>
                    <a:pt x="279" y="13"/>
                  </a:cubicBezTo>
                  <a:cubicBezTo>
                    <a:pt x="279" y="13"/>
                    <a:pt x="279" y="13"/>
                    <a:pt x="279"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79" y="13"/>
                    <a:pt x="279" y="13"/>
                    <a:pt x="279" y="13"/>
                  </a:cubicBezTo>
                  <a:cubicBezTo>
                    <a:pt x="278" y="13"/>
                    <a:pt x="278" y="13"/>
                    <a:pt x="278" y="13"/>
                  </a:cubicBezTo>
                  <a:cubicBezTo>
                    <a:pt x="278" y="13"/>
                    <a:pt x="278" y="13"/>
                    <a:pt x="278" y="13"/>
                  </a:cubicBezTo>
                  <a:cubicBezTo>
                    <a:pt x="279" y="13"/>
                    <a:pt x="279" y="13"/>
                    <a:pt x="279" y="13"/>
                  </a:cubicBezTo>
                  <a:cubicBezTo>
                    <a:pt x="279" y="13"/>
                    <a:pt x="279" y="13"/>
                    <a:pt x="279" y="13"/>
                  </a:cubicBezTo>
                  <a:cubicBezTo>
                    <a:pt x="278" y="13"/>
                    <a:pt x="278" y="13"/>
                    <a:pt x="277" y="13"/>
                  </a:cubicBezTo>
                  <a:cubicBezTo>
                    <a:pt x="277" y="13"/>
                    <a:pt x="277" y="13"/>
                    <a:pt x="277" y="13"/>
                  </a:cubicBezTo>
                  <a:cubicBezTo>
                    <a:pt x="276" y="14"/>
                    <a:pt x="275" y="14"/>
                    <a:pt x="274" y="14"/>
                  </a:cubicBezTo>
                  <a:cubicBezTo>
                    <a:pt x="274" y="14"/>
                    <a:pt x="274" y="14"/>
                    <a:pt x="274" y="14"/>
                  </a:cubicBezTo>
                  <a:cubicBezTo>
                    <a:pt x="273" y="15"/>
                    <a:pt x="273" y="15"/>
                    <a:pt x="271" y="15"/>
                  </a:cubicBezTo>
                  <a:cubicBezTo>
                    <a:pt x="271" y="16"/>
                    <a:pt x="271" y="16"/>
                    <a:pt x="271" y="16"/>
                  </a:cubicBezTo>
                  <a:cubicBezTo>
                    <a:pt x="270" y="16"/>
                    <a:pt x="270" y="16"/>
                    <a:pt x="270" y="16"/>
                  </a:cubicBezTo>
                  <a:cubicBezTo>
                    <a:pt x="270" y="16"/>
                    <a:pt x="270" y="16"/>
                    <a:pt x="270" y="16"/>
                  </a:cubicBezTo>
                  <a:cubicBezTo>
                    <a:pt x="269" y="16"/>
                    <a:pt x="269" y="16"/>
                    <a:pt x="269" y="16"/>
                  </a:cubicBezTo>
                  <a:cubicBezTo>
                    <a:pt x="269" y="16"/>
                    <a:pt x="269" y="16"/>
                    <a:pt x="269" y="16"/>
                  </a:cubicBezTo>
                  <a:cubicBezTo>
                    <a:pt x="268" y="16"/>
                    <a:pt x="268" y="16"/>
                    <a:pt x="268" y="16"/>
                  </a:cubicBezTo>
                  <a:cubicBezTo>
                    <a:pt x="268" y="17"/>
                    <a:pt x="268" y="17"/>
                    <a:pt x="268" y="17"/>
                  </a:cubicBezTo>
                  <a:cubicBezTo>
                    <a:pt x="267" y="17"/>
                    <a:pt x="267" y="17"/>
                    <a:pt x="267" y="17"/>
                  </a:cubicBezTo>
                  <a:cubicBezTo>
                    <a:pt x="267" y="17"/>
                    <a:pt x="267" y="17"/>
                    <a:pt x="267" y="17"/>
                  </a:cubicBezTo>
                  <a:cubicBezTo>
                    <a:pt x="267" y="17"/>
                    <a:pt x="267" y="17"/>
                    <a:pt x="267" y="17"/>
                  </a:cubicBezTo>
                  <a:cubicBezTo>
                    <a:pt x="266" y="17"/>
                    <a:pt x="266" y="17"/>
                    <a:pt x="266" y="17"/>
                  </a:cubicBezTo>
                  <a:cubicBezTo>
                    <a:pt x="266" y="17"/>
                    <a:pt x="266" y="17"/>
                    <a:pt x="266" y="17"/>
                  </a:cubicBezTo>
                  <a:cubicBezTo>
                    <a:pt x="266" y="17"/>
                    <a:pt x="266" y="17"/>
                    <a:pt x="266" y="17"/>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6" y="18"/>
                    <a:pt x="266" y="18"/>
                    <a:pt x="266" y="18"/>
                  </a:cubicBezTo>
                  <a:cubicBezTo>
                    <a:pt x="266" y="17"/>
                    <a:pt x="267"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9" y="17"/>
                  </a:cubicBezTo>
                  <a:cubicBezTo>
                    <a:pt x="269" y="17"/>
                    <a:pt x="269" y="17"/>
                    <a:pt x="269" y="17"/>
                  </a:cubicBezTo>
                  <a:cubicBezTo>
                    <a:pt x="269" y="17"/>
                    <a:pt x="269" y="17"/>
                    <a:pt x="269" y="17"/>
                  </a:cubicBezTo>
                  <a:cubicBezTo>
                    <a:pt x="269" y="17"/>
                    <a:pt x="269" y="17"/>
                    <a:pt x="269" y="17"/>
                  </a:cubicBezTo>
                  <a:cubicBezTo>
                    <a:pt x="269" y="17"/>
                    <a:pt x="269" y="17"/>
                    <a:pt x="269"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1" y="17"/>
                    <a:pt x="271" y="17"/>
                    <a:pt x="271" y="17"/>
                  </a:cubicBezTo>
                  <a:cubicBezTo>
                    <a:pt x="271" y="17"/>
                    <a:pt x="271" y="17"/>
                    <a:pt x="271" y="17"/>
                  </a:cubicBezTo>
                  <a:cubicBezTo>
                    <a:pt x="272" y="16"/>
                    <a:pt x="272" y="16"/>
                    <a:pt x="272" y="16"/>
                  </a:cubicBezTo>
                  <a:cubicBezTo>
                    <a:pt x="271" y="17"/>
                    <a:pt x="271" y="17"/>
                    <a:pt x="271" y="17"/>
                  </a:cubicBezTo>
                  <a:cubicBezTo>
                    <a:pt x="271" y="17"/>
                    <a:pt x="271" y="17"/>
                    <a:pt x="271" y="17"/>
                  </a:cubicBezTo>
                  <a:cubicBezTo>
                    <a:pt x="271" y="17"/>
                    <a:pt x="271" y="17"/>
                    <a:pt x="271" y="17"/>
                  </a:cubicBezTo>
                  <a:cubicBezTo>
                    <a:pt x="271" y="17"/>
                    <a:pt x="271" y="17"/>
                    <a:pt x="271" y="17"/>
                  </a:cubicBezTo>
                  <a:cubicBezTo>
                    <a:pt x="271" y="18"/>
                    <a:pt x="271" y="18"/>
                    <a:pt x="271"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69" y="19"/>
                    <a:pt x="269" y="19"/>
                    <a:pt x="269" y="19"/>
                  </a:cubicBezTo>
                  <a:cubicBezTo>
                    <a:pt x="270" y="19"/>
                    <a:pt x="270" y="19"/>
                    <a:pt x="270" y="19"/>
                  </a:cubicBezTo>
                  <a:cubicBezTo>
                    <a:pt x="270" y="19"/>
                    <a:pt x="270" y="19"/>
                    <a:pt x="270" y="19"/>
                  </a:cubicBezTo>
                  <a:cubicBezTo>
                    <a:pt x="268" y="19"/>
                    <a:pt x="268" y="19"/>
                    <a:pt x="268" y="19"/>
                  </a:cubicBezTo>
                  <a:cubicBezTo>
                    <a:pt x="268" y="19"/>
                    <a:pt x="268" y="19"/>
                    <a:pt x="268" y="19"/>
                  </a:cubicBezTo>
                  <a:cubicBezTo>
                    <a:pt x="268" y="20"/>
                    <a:pt x="268" y="20"/>
                    <a:pt x="268" y="20"/>
                  </a:cubicBezTo>
                  <a:cubicBezTo>
                    <a:pt x="267" y="20"/>
                    <a:pt x="267" y="20"/>
                    <a:pt x="267" y="20"/>
                  </a:cubicBezTo>
                  <a:cubicBezTo>
                    <a:pt x="266" y="21"/>
                    <a:pt x="264" y="21"/>
                    <a:pt x="263" y="22"/>
                  </a:cubicBezTo>
                  <a:cubicBezTo>
                    <a:pt x="262" y="22"/>
                    <a:pt x="262" y="22"/>
                    <a:pt x="262" y="22"/>
                  </a:cubicBezTo>
                  <a:cubicBezTo>
                    <a:pt x="262" y="22"/>
                    <a:pt x="262" y="22"/>
                    <a:pt x="262" y="22"/>
                  </a:cubicBezTo>
                  <a:cubicBezTo>
                    <a:pt x="261" y="22"/>
                    <a:pt x="261" y="22"/>
                    <a:pt x="261" y="22"/>
                  </a:cubicBezTo>
                  <a:cubicBezTo>
                    <a:pt x="261" y="22"/>
                    <a:pt x="261" y="22"/>
                    <a:pt x="261" y="22"/>
                  </a:cubicBezTo>
                  <a:cubicBezTo>
                    <a:pt x="261" y="22"/>
                    <a:pt x="261" y="22"/>
                    <a:pt x="261" y="22"/>
                  </a:cubicBezTo>
                  <a:cubicBezTo>
                    <a:pt x="261" y="23"/>
                    <a:pt x="261" y="23"/>
                    <a:pt x="261" y="23"/>
                  </a:cubicBezTo>
                  <a:cubicBezTo>
                    <a:pt x="261" y="23"/>
                    <a:pt x="261" y="23"/>
                    <a:pt x="261" y="23"/>
                  </a:cubicBezTo>
                  <a:cubicBezTo>
                    <a:pt x="261" y="23"/>
                    <a:pt x="261" y="23"/>
                    <a:pt x="261" y="23"/>
                  </a:cubicBezTo>
                  <a:cubicBezTo>
                    <a:pt x="260" y="23"/>
                    <a:pt x="260" y="23"/>
                    <a:pt x="259" y="24"/>
                  </a:cubicBezTo>
                  <a:cubicBezTo>
                    <a:pt x="259" y="24"/>
                    <a:pt x="259" y="24"/>
                    <a:pt x="259" y="24"/>
                  </a:cubicBezTo>
                  <a:cubicBezTo>
                    <a:pt x="259" y="24"/>
                    <a:pt x="258" y="24"/>
                    <a:pt x="258" y="24"/>
                  </a:cubicBezTo>
                  <a:cubicBezTo>
                    <a:pt x="257" y="25"/>
                    <a:pt x="257" y="25"/>
                    <a:pt x="257" y="25"/>
                  </a:cubicBezTo>
                  <a:cubicBezTo>
                    <a:pt x="257" y="25"/>
                    <a:pt x="257" y="25"/>
                    <a:pt x="257" y="25"/>
                  </a:cubicBezTo>
                  <a:cubicBezTo>
                    <a:pt x="256" y="25"/>
                    <a:pt x="256" y="25"/>
                    <a:pt x="256" y="25"/>
                  </a:cubicBezTo>
                  <a:cubicBezTo>
                    <a:pt x="256" y="26"/>
                    <a:pt x="255" y="26"/>
                    <a:pt x="254" y="26"/>
                  </a:cubicBezTo>
                  <a:cubicBezTo>
                    <a:pt x="254" y="27"/>
                    <a:pt x="253" y="27"/>
                    <a:pt x="252" y="27"/>
                  </a:cubicBezTo>
                  <a:cubicBezTo>
                    <a:pt x="252" y="28"/>
                    <a:pt x="252" y="28"/>
                    <a:pt x="252" y="28"/>
                  </a:cubicBezTo>
                  <a:cubicBezTo>
                    <a:pt x="251" y="28"/>
                    <a:pt x="251" y="28"/>
                    <a:pt x="251" y="28"/>
                  </a:cubicBezTo>
                  <a:cubicBezTo>
                    <a:pt x="251" y="28"/>
                    <a:pt x="251" y="28"/>
                    <a:pt x="250" y="29"/>
                  </a:cubicBezTo>
                  <a:cubicBezTo>
                    <a:pt x="249" y="29"/>
                    <a:pt x="249" y="29"/>
                    <a:pt x="247" y="30"/>
                  </a:cubicBezTo>
                  <a:cubicBezTo>
                    <a:pt x="246" y="31"/>
                    <a:pt x="245" y="31"/>
                    <a:pt x="244" y="32"/>
                  </a:cubicBezTo>
                  <a:cubicBezTo>
                    <a:pt x="243" y="32"/>
                    <a:pt x="242" y="32"/>
                    <a:pt x="242" y="33"/>
                  </a:cubicBezTo>
                  <a:cubicBezTo>
                    <a:pt x="242" y="33"/>
                    <a:pt x="242" y="33"/>
                    <a:pt x="242" y="33"/>
                  </a:cubicBezTo>
                  <a:cubicBezTo>
                    <a:pt x="242" y="33"/>
                    <a:pt x="241" y="33"/>
                    <a:pt x="240" y="34"/>
                  </a:cubicBezTo>
                  <a:cubicBezTo>
                    <a:pt x="239" y="34"/>
                    <a:pt x="239" y="34"/>
                    <a:pt x="239" y="34"/>
                  </a:cubicBezTo>
                  <a:cubicBezTo>
                    <a:pt x="238" y="35"/>
                    <a:pt x="237" y="35"/>
                    <a:pt x="235" y="36"/>
                  </a:cubicBezTo>
                  <a:cubicBezTo>
                    <a:pt x="235" y="36"/>
                    <a:pt x="235" y="36"/>
                    <a:pt x="235" y="36"/>
                  </a:cubicBezTo>
                  <a:cubicBezTo>
                    <a:pt x="234" y="36"/>
                    <a:pt x="233" y="37"/>
                    <a:pt x="233" y="37"/>
                  </a:cubicBezTo>
                  <a:cubicBezTo>
                    <a:pt x="232" y="38"/>
                    <a:pt x="232" y="38"/>
                    <a:pt x="232" y="38"/>
                  </a:cubicBezTo>
                  <a:cubicBezTo>
                    <a:pt x="232" y="38"/>
                    <a:pt x="232" y="38"/>
                    <a:pt x="232" y="38"/>
                  </a:cubicBezTo>
                  <a:cubicBezTo>
                    <a:pt x="233" y="38"/>
                    <a:pt x="233" y="38"/>
                    <a:pt x="234" y="38"/>
                  </a:cubicBezTo>
                  <a:cubicBezTo>
                    <a:pt x="235" y="37"/>
                    <a:pt x="235" y="37"/>
                    <a:pt x="237" y="38"/>
                  </a:cubicBezTo>
                  <a:cubicBezTo>
                    <a:pt x="234" y="39"/>
                    <a:pt x="234" y="39"/>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2" y="42"/>
                    <a:pt x="232" y="42"/>
                    <a:pt x="231" y="43"/>
                  </a:cubicBezTo>
                  <a:cubicBezTo>
                    <a:pt x="230" y="43"/>
                    <a:pt x="230" y="43"/>
                    <a:pt x="230" y="43"/>
                  </a:cubicBezTo>
                  <a:cubicBezTo>
                    <a:pt x="230" y="43"/>
                    <a:pt x="230" y="43"/>
                    <a:pt x="229" y="43"/>
                  </a:cubicBezTo>
                  <a:cubicBezTo>
                    <a:pt x="229" y="43"/>
                    <a:pt x="229" y="43"/>
                    <a:pt x="229" y="43"/>
                  </a:cubicBezTo>
                  <a:cubicBezTo>
                    <a:pt x="229" y="43"/>
                    <a:pt x="229" y="43"/>
                    <a:pt x="228" y="42"/>
                  </a:cubicBezTo>
                  <a:cubicBezTo>
                    <a:pt x="229" y="42"/>
                    <a:pt x="229" y="42"/>
                    <a:pt x="229" y="42"/>
                  </a:cubicBezTo>
                  <a:cubicBezTo>
                    <a:pt x="219" y="46"/>
                    <a:pt x="219" y="46"/>
                    <a:pt x="219" y="46"/>
                  </a:cubicBezTo>
                  <a:cubicBezTo>
                    <a:pt x="219" y="47"/>
                    <a:pt x="219" y="47"/>
                    <a:pt x="217" y="49"/>
                  </a:cubicBezTo>
                  <a:cubicBezTo>
                    <a:pt x="220" y="48"/>
                    <a:pt x="220" y="48"/>
                    <a:pt x="221" y="48"/>
                  </a:cubicBezTo>
                  <a:cubicBezTo>
                    <a:pt x="222" y="47"/>
                    <a:pt x="223" y="46"/>
                    <a:pt x="224" y="46"/>
                  </a:cubicBezTo>
                  <a:cubicBezTo>
                    <a:pt x="224" y="45"/>
                    <a:pt x="224" y="45"/>
                    <a:pt x="224" y="45"/>
                  </a:cubicBezTo>
                  <a:cubicBezTo>
                    <a:pt x="225" y="44"/>
                    <a:pt x="225" y="44"/>
                    <a:pt x="225" y="44"/>
                  </a:cubicBezTo>
                  <a:cubicBezTo>
                    <a:pt x="225" y="44"/>
                    <a:pt x="225" y="44"/>
                    <a:pt x="226" y="44"/>
                  </a:cubicBezTo>
                  <a:cubicBezTo>
                    <a:pt x="226" y="45"/>
                    <a:pt x="226" y="45"/>
                    <a:pt x="226" y="45"/>
                  </a:cubicBezTo>
                  <a:cubicBezTo>
                    <a:pt x="226" y="45"/>
                    <a:pt x="226" y="45"/>
                    <a:pt x="227" y="46"/>
                  </a:cubicBezTo>
                  <a:cubicBezTo>
                    <a:pt x="226" y="46"/>
                    <a:pt x="226" y="46"/>
                    <a:pt x="226" y="46"/>
                  </a:cubicBezTo>
                  <a:cubicBezTo>
                    <a:pt x="226" y="46"/>
                    <a:pt x="225" y="47"/>
                    <a:pt x="225" y="47"/>
                  </a:cubicBezTo>
                  <a:cubicBezTo>
                    <a:pt x="224" y="47"/>
                    <a:pt x="223" y="48"/>
                    <a:pt x="222" y="48"/>
                  </a:cubicBezTo>
                  <a:cubicBezTo>
                    <a:pt x="222" y="48"/>
                    <a:pt x="222" y="48"/>
                    <a:pt x="221" y="49"/>
                  </a:cubicBezTo>
                  <a:cubicBezTo>
                    <a:pt x="221" y="49"/>
                    <a:pt x="220" y="50"/>
                    <a:pt x="220" y="50"/>
                  </a:cubicBezTo>
                  <a:cubicBezTo>
                    <a:pt x="219" y="51"/>
                    <a:pt x="218" y="52"/>
                    <a:pt x="217" y="52"/>
                  </a:cubicBezTo>
                  <a:cubicBezTo>
                    <a:pt x="217" y="52"/>
                    <a:pt x="216" y="52"/>
                    <a:pt x="215" y="52"/>
                  </a:cubicBezTo>
                  <a:cubicBezTo>
                    <a:pt x="215" y="52"/>
                    <a:pt x="214" y="53"/>
                    <a:pt x="213" y="53"/>
                  </a:cubicBezTo>
                  <a:cubicBezTo>
                    <a:pt x="213" y="53"/>
                    <a:pt x="213" y="53"/>
                    <a:pt x="213" y="53"/>
                  </a:cubicBezTo>
                  <a:cubicBezTo>
                    <a:pt x="213" y="53"/>
                    <a:pt x="213" y="53"/>
                    <a:pt x="212" y="53"/>
                  </a:cubicBezTo>
                  <a:cubicBezTo>
                    <a:pt x="211" y="54"/>
                    <a:pt x="209" y="55"/>
                    <a:pt x="208" y="55"/>
                  </a:cubicBezTo>
                  <a:cubicBezTo>
                    <a:pt x="206" y="56"/>
                    <a:pt x="204" y="56"/>
                    <a:pt x="203" y="58"/>
                  </a:cubicBezTo>
                  <a:cubicBezTo>
                    <a:pt x="203" y="58"/>
                    <a:pt x="203" y="58"/>
                    <a:pt x="202" y="59"/>
                  </a:cubicBezTo>
                  <a:cubicBezTo>
                    <a:pt x="193" y="66"/>
                    <a:pt x="193" y="66"/>
                    <a:pt x="193" y="67"/>
                  </a:cubicBezTo>
                  <a:cubicBezTo>
                    <a:pt x="194" y="67"/>
                    <a:pt x="194" y="67"/>
                    <a:pt x="195" y="67"/>
                  </a:cubicBezTo>
                  <a:cubicBezTo>
                    <a:pt x="195" y="67"/>
                    <a:pt x="195" y="67"/>
                    <a:pt x="195" y="67"/>
                  </a:cubicBezTo>
                  <a:cubicBezTo>
                    <a:pt x="195" y="68"/>
                    <a:pt x="194" y="68"/>
                    <a:pt x="194" y="69"/>
                  </a:cubicBezTo>
                  <a:cubicBezTo>
                    <a:pt x="193" y="69"/>
                    <a:pt x="193" y="68"/>
                    <a:pt x="193" y="69"/>
                  </a:cubicBezTo>
                  <a:cubicBezTo>
                    <a:pt x="187" y="73"/>
                    <a:pt x="187" y="73"/>
                    <a:pt x="186" y="74"/>
                  </a:cubicBezTo>
                  <a:cubicBezTo>
                    <a:pt x="188" y="74"/>
                    <a:pt x="189" y="72"/>
                    <a:pt x="191" y="73"/>
                  </a:cubicBezTo>
                  <a:cubicBezTo>
                    <a:pt x="190" y="73"/>
                    <a:pt x="189" y="74"/>
                    <a:pt x="187" y="76"/>
                  </a:cubicBezTo>
                  <a:cubicBezTo>
                    <a:pt x="182" y="79"/>
                    <a:pt x="178" y="81"/>
                    <a:pt x="173" y="94"/>
                  </a:cubicBezTo>
                  <a:cubicBezTo>
                    <a:pt x="173" y="95"/>
                    <a:pt x="173" y="95"/>
                    <a:pt x="173" y="95"/>
                  </a:cubicBezTo>
                  <a:cubicBezTo>
                    <a:pt x="173" y="95"/>
                    <a:pt x="173" y="96"/>
                    <a:pt x="173" y="97"/>
                  </a:cubicBezTo>
                  <a:cubicBezTo>
                    <a:pt x="174" y="97"/>
                    <a:pt x="174" y="97"/>
                    <a:pt x="175" y="96"/>
                  </a:cubicBezTo>
                  <a:cubicBezTo>
                    <a:pt x="175" y="96"/>
                    <a:pt x="175" y="96"/>
                    <a:pt x="176" y="96"/>
                  </a:cubicBezTo>
                  <a:cubicBezTo>
                    <a:pt x="176" y="96"/>
                    <a:pt x="176" y="96"/>
                    <a:pt x="177" y="97"/>
                  </a:cubicBezTo>
                  <a:cubicBezTo>
                    <a:pt x="176" y="97"/>
                    <a:pt x="176" y="98"/>
                    <a:pt x="175" y="99"/>
                  </a:cubicBezTo>
                  <a:cubicBezTo>
                    <a:pt x="176" y="99"/>
                    <a:pt x="176" y="100"/>
                    <a:pt x="177" y="100"/>
                  </a:cubicBezTo>
                  <a:cubicBezTo>
                    <a:pt x="176" y="101"/>
                    <a:pt x="176" y="102"/>
                    <a:pt x="176" y="102"/>
                  </a:cubicBezTo>
                  <a:cubicBezTo>
                    <a:pt x="177" y="102"/>
                    <a:pt x="180" y="102"/>
                    <a:pt x="182" y="100"/>
                  </a:cubicBezTo>
                  <a:cubicBezTo>
                    <a:pt x="182" y="100"/>
                    <a:pt x="182" y="99"/>
                    <a:pt x="183" y="99"/>
                  </a:cubicBezTo>
                  <a:cubicBezTo>
                    <a:pt x="194" y="85"/>
                    <a:pt x="196" y="85"/>
                    <a:pt x="197" y="85"/>
                  </a:cubicBezTo>
                  <a:cubicBezTo>
                    <a:pt x="197" y="85"/>
                    <a:pt x="198" y="85"/>
                    <a:pt x="198" y="85"/>
                  </a:cubicBezTo>
                  <a:cubicBezTo>
                    <a:pt x="201" y="85"/>
                    <a:pt x="203" y="82"/>
                    <a:pt x="205" y="81"/>
                  </a:cubicBezTo>
                  <a:cubicBezTo>
                    <a:pt x="206" y="80"/>
                    <a:pt x="208" y="79"/>
                    <a:pt x="209" y="77"/>
                  </a:cubicBezTo>
                  <a:cubicBezTo>
                    <a:pt x="211" y="76"/>
                    <a:pt x="211" y="76"/>
                    <a:pt x="220" y="70"/>
                  </a:cubicBezTo>
                  <a:cubicBezTo>
                    <a:pt x="221" y="70"/>
                    <a:pt x="222" y="70"/>
                    <a:pt x="223" y="70"/>
                  </a:cubicBezTo>
                  <a:cubicBezTo>
                    <a:pt x="224" y="68"/>
                    <a:pt x="224" y="68"/>
                    <a:pt x="225" y="67"/>
                  </a:cubicBezTo>
                  <a:cubicBezTo>
                    <a:pt x="226" y="67"/>
                    <a:pt x="226" y="67"/>
                    <a:pt x="227" y="68"/>
                  </a:cubicBezTo>
                  <a:cubicBezTo>
                    <a:pt x="225" y="69"/>
                    <a:pt x="225" y="69"/>
                    <a:pt x="225" y="70"/>
                  </a:cubicBezTo>
                  <a:cubicBezTo>
                    <a:pt x="228" y="71"/>
                    <a:pt x="229" y="68"/>
                    <a:pt x="232" y="67"/>
                  </a:cubicBezTo>
                  <a:cubicBezTo>
                    <a:pt x="232" y="67"/>
                    <a:pt x="232" y="67"/>
                    <a:pt x="233" y="67"/>
                  </a:cubicBezTo>
                  <a:cubicBezTo>
                    <a:pt x="234" y="67"/>
                    <a:pt x="234" y="67"/>
                    <a:pt x="235" y="66"/>
                  </a:cubicBezTo>
                  <a:cubicBezTo>
                    <a:pt x="237" y="65"/>
                    <a:pt x="239" y="64"/>
                    <a:pt x="241" y="63"/>
                  </a:cubicBezTo>
                  <a:cubicBezTo>
                    <a:pt x="242" y="63"/>
                    <a:pt x="242" y="63"/>
                    <a:pt x="245" y="61"/>
                  </a:cubicBezTo>
                  <a:cubicBezTo>
                    <a:pt x="247" y="61"/>
                    <a:pt x="247" y="61"/>
                    <a:pt x="247" y="61"/>
                  </a:cubicBezTo>
                  <a:cubicBezTo>
                    <a:pt x="247" y="60"/>
                    <a:pt x="247" y="60"/>
                    <a:pt x="248" y="60"/>
                  </a:cubicBezTo>
                  <a:cubicBezTo>
                    <a:pt x="251" y="58"/>
                    <a:pt x="251" y="58"/>
                    <a:pt x="252" y="57"/>
                  </a:cubicBezTo>
                  <a:cubicBezTo>
                    <a:pt x="252" y="56"/>
                    <a:pt x="252" y="56"/>
                    <a:pt x="252" y="56"/>
                  </a:cubicBezTo>
                  <a:cubicBezTo>
                    <a:pt x="252" y="56"/>
                    <a:pt x="252" y="56"/>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8"/>
                    <a:pt x="254" y="58"/>
                    <a:pt x="255" y="58"/>
                  </a:cubicBezTo>
                  <a:cubicBezTo>
                    <a:pt x="255" y="59"/>
                    <a:pt x="255" y="59"/>
                    <a:pt x="255" y="59"/>
                  </a:cubicBezTo>
                  <a:cubicBezTo>
                    <a:pt x="263" y="59"/>
                    <a:pt x="269" y="53"/>
                    <a:pt x="276" y="51"/>
                  </a:cubicBezTo>
                  <a:cubicBezTo>
                    <a:pt x="277" y="51"/>
                    <a:pt x="278" y="51"/>
                    <a:pt x="280" y="51"/>
                  </a:cubicBezTo>
                  <a:cubicBezTo>
                    <a:pt x="283" y="50"/>
                    <a:pt x="283" y="50"/>
                    <a:pt x="284" y="49"/>
                  </a:cubicBezTo>
                  <a:cubicBezTo>
                    <a:pt x="283" y="49"/>
                    <a:pt x="283" y="49"/>
                    <a:pt x="283" y="49"/>
                  </a:cubicBezTo>
                  <a:cubicBezTo>
                    <a:pt x="283" y="49"/>
                    <a:pt x="282" y="49"/>
                    <a:pt x="281" y="50"/>
                  </a:cubicBezTo>
                  <a:cubicBezTo>
                    <a:pt x="280" y="50"/>
                    <a:pt x="280" y="50"/>
                    <a:pt x="280" y="50"/>
                  </a:cubicBezTo>
                  <a:cubicBezTo>
                    <a:pt x="280" y="50"/>
                    <a:pt x="280" y="50"/>
                    <a:pt x="279" y="50"/>
                  </a:cubicBezTo>
                  <a:cubicBezTo>
                    <a:pt x="279" y="49"/>
                    <a:pt x="279" y="49"/>
                    <a:pt x="279" y="49"/>
                  </a:cubicBezTo>
                  <a:cubicBezTo>
                    <a:pt x="279" y="49"/>
                    <a:pt x="278" y="49"/>
                    <a:pt x="278" y="49"/>
                  </a:cubicBezTo>
                  <a:cubicBezTo>
                    <a:pt x="277" y="48"/>
                    <a:pt x="277" y="48"/>
                    <a:pt x="276" y="48"/>
                  </a:cubicBezTo>
                  <a:cubicBezTo>
                    <a:pt x="276" y="47"/>
                    <a:pt x="276" y="47"/>
                    <a:pt x="276" y="47"/>
                  </a:cubicBezTo>
                  <a:cubicBezTo>
                    <a:pt x="277" y="46"/>
                    <a:pt x="277" y="46"/>
                    <a:pt x="277" y="46"/>
                  </a:cubicBezTo>
                  <a:cubicBezTo>
                    <a:pt x="277" y="46"/>
                    <a:pt x="278" y="46"/>
                    <a:pt x="279" y="45"/>
                  </a:cubicBezTo>
                  <a:cubicBezTo>
                    <a:pt x="280" y="45"/>
                    <a:pt x="280" y="45"/>
                    <a:pt x="280" y="45"/>
                  </a:cubicBezTo>
                  <a:cubicBezTo>
                    <a:pt x="281" y="45"/>
                    <a:pt x="283" y="44"/>
                    <a:pt x="285" y="44"/>
                  </a:cubicBezTo>
                  <a:cubicBezTo>
                    <a:pt x="283" y="46"/>
                    <a:pt x="283" y="46"/>
                    <a:pt x="283" y="47"/>
                  </a:cubicBezTo>
                  <a:cubicBezTo>
                    <a:pt x="283" y="48"/>
                    <a:pt x="283" y="48"/>
                    <a:pt x="283" y="48"/>
                  </a:cubicBezTo>
                  <a:cubicBezTo>
                    <a:pt x="284" y="47"/>
                    <a:pt x="284" y="47"/>
                    <a:pt x="284" y="47"/>
                  </a:cubicBezTo>
                  <a:cubicBezTo>
                    <a:pt x="286" y="45"/>
                    <a:pt x="293" y="46"/>
                    <a:pt x="291" y="42"/>
                  </a:cubicBezTo>
                  <a:cubicBezTo>
                    <a:pt x="293" y="38"/>
                    <a:pt x="293" y="38"/>
                    <a:pt x="293" y="37"/>
                  </a:cubicBezTo>
                  <a:cubicBezTo>
                    <a:pt x="294" y="37"/>
                    <a:pt x="294" y="37"/>
                    <a:pt x="294" y="37"/>
                  </a:cubicBezTo>
                  <a:cubicBezTo>
                    <a:pt x="294" y="38"/>
                    <a:pt x="294" y="38"/>
                    <a:pt x="294" y="38"/>
                  </a:cubicBezTo>
                  <a:cubicBezTo>
                    <a:pt x="295" y="38"/>
                    <a:pt x="295" y="38"/>
                    <a:pt x="296" y="38"/>
                  </a:cubicBezTo>
                  <a:cubicBezTo>
                    <a:pt x="297" y="38"/>
                    <a:pt x="297" y="38"/>
                    <a:pt x="298" y="36"/>
                  </a:cubicBezTo>
                  <a:cubicBezTo>
                    <a:pt x="299" y="36"/>
                    <a:pt x="299" y="36"/>
                    <a:pt x="299" y="35"/>
                  </a:cubicBezTo>
                  <a:cubicBezTo>
                    <a:pt x="300" y="35"/>
                    <a:pt x="301" y="34"/>
                    <a:pt x="301" y="34"/>
                  </a:cubicBezTo>
                  <a:cubicBezTo>
                    <a:pt x="300" y="34"/>
                    <a:pt x="300" y="34"/>
                    <a:pt x="298" y="34"/>
                  </a:cubicBezTo>
                  <a:cubicBezTo>
                    <a:pt x="297" y="34"/>
                    <a:pt x="297" y="34"/>
                    <a:pt x="296" y="34"/>
                  </a:cubicBezTo>
                  <a:cubicBezTo>
                    <a:pt x="297" y="34"/>
                    <a:pt x="297" y="34"/>
                    <a:pt x="299" y="33"/>
                  </a:cubicBezTo>
                  <a:cubicBezTo>
                    <a:pt x="299" y="33"/>
                    <a:pt x="299" y="32"/>
                    <a:pt x="299" y="32"/>
                  </a:cubicBezTo>
                  <a:cubicBezTo>
                    <a:pt x="300" y="32"/>
                    <a:pt x="300" y="32"/>
                    <a:pt x="300" y="32"/>
                  </a:cubicBezTo>
                  <a:cubicBezTo>
                    <a:pt x="301" y="32"/>
                    <a:pt x="301" y="32"/>
                    <a:pt x="302" y="32"/>
                  </a:cubicBezTo>
                  <a:cubicBezTo>
                    <a:pt x="301" y="32"/>
                    <a:pt x="301" y="33"/>
                    <a:pt x="300" y="33"/>
                  </a:cubicBezTo>
                  <a:cubicBezTo>
                    <a:pt x="300" y="33"/>
                    <a:pt x="301" y="33"/>
                    <a:pt x="302" y="33"/>
                  </a:cubicBezTo>
                  <a:cubicBezTo>
                    <a:pt x="303" y="33"/>
                    <a:pt x="303" y="32"/>
                    <a:pt x="304" y="32"/>
                  </a:cubicBezTo>
                  <a:cubicBezTo>
                    <a:pt x="304" y="32"/>
                    <a:pt x="304" y="32"/>
                    <a:pt x="305" y="33"/>
                  </a:cubicBezTo>
                  <a:cubicBezTo>
                    <a:pt x="308" y="32"/>
                    <a:pt x="309" y="31"/>
                    <a:pt x="309" y="30"/>
                  </a:cubicBezTo>
                  <a:cubicBezTo>
                    <a:pt x="308" y="30"/>
                    <a:pt x="307" y="30"/>
                    <a:pt x="307" y="30"/>
                  </a:cubicBezTo>
                  <a:cubicBezTo>
                    <a:pt x="307" y="30"/>
                    <a:pt x="307" y="30"/>
                    <a:pt x="311" y="29"/>
                  </a:cubicBezTo>
                  <a:cubicBezTo>
                    <a:pt x="311" y="29"/>
                    <a:pt x="312" y="29"/>
                    <a:pt x="313" y="29"/>
                  </a:cubicBezTo>
                  <a:cubicBezTo>
                    <a:pt x="313" y="29"/>
                    <a:pt x="313" y="29"/>
                    <a:pt x="313" y="29"/>
                  </a:cubicBezTo>
                  <a:cubicBezTo>
                    <a:pt x="314" y="29"/>
                    <a:pt x="315" y="28"/>
                    <a:pt x="315" y="28"/>
                  </a:cubicBezTo>
                  <a:cubicBezTo>
                    <a:pt x="315" y="27"/>
                    <a:pt x="315" y="27"/>
                    <a:pt x="315" y="27"/>
                  </a:cubicBezTo>
                  <a:cubicBezTo>
                    <a:pt x="316" y="26"/>
                    <a:pt x="316" y="26"/>
                    <a:pt x="318" y="24"/>
                  </a:cubicBezTo>
                  <a:cubicBezTo>
                    <a:pt x="318" y="24"/>
                    <a:pt x="319" y="24"/>
                    <a:pt x="320" y="24"/>
                  </a:cubicBezTo>
                  <a:cubicBezTo>
                    <a:pt x="320" y="24"/>
                    <a:pt x="321" y="23"/>
                    <a:pt x="322" y="22"/>
                  </a:cubicBezTo>
                  <a:cubicBezTo>
                    <a:pt x="322" y="22"/>
                    <a:pt x="323" y="21"/>
                    <a:pt x="324" y="20"/>
                  </a:cubicBezTo>
                  <a:cubicBezTo>
                    <a:pt x="323" y="20"/>
                    <a:pt x="323" y="20"/>
                    <a:pt x="322" y="20"/>
                  </a:cubicBezTo>
                  <a:cubicBezTo>
                    <a:pt x="323" y="20"/>
                    <a:pt x="323" y="20"/>
                    <a:pt x="323" y="19"/>
                  </a:cubicBezTo>
                  <a:cubicBezTo>
                    <a:pt x="323" y="19"/>
                    <a:pt x="323" y="19"/>
                    <a:pt x="323" y="19"/>
                  </a:cubicBezTo>
                  <a:cubicBezTo>
                    <a:pt x="324" y="19"/>
                    <a:pt x="324" y="19"/>
                    <a:pt x="324" y="19"/>
                  </a:cubicBezTo>
                  <a:cubicBezTo>
                    <a:pt x="325" y="18"/>
                    <a:pt x="325" y="18"/>
                    <a:pt x="327" y="18"/>
                  </a:cubicBezTo>
                  <a:cubicBezTo>
                    <a:pt x="327" y="18"/>
                    <a:pt x="327" y="18"/>
                    <a:pt x="328" y="19"/>
                  </a:cubicBezTo>
                  <a:cubicBezTo>
                    <a:pt x="327" y="19"/>
                    <a:pt x="327" y="19"/>
                    <a:pt x="327" y="19"/>
                  </a:cubicBezTo>
                  <a:cubicBezTo>
                    <a:pt x="325" y="20"/>
                    <a:pt x="325" y="20"/>
                    <a:pt x="324" y="21"/>
                  </a:cubicBezTo>
                  <a:cubicBezTo>
                    <a:pt x="324" y="21"/>
                    <a:pt x="324" y="21"/>
                    <a:pt x="324" y="21"/>
                  </a:cubicBezTo>
                  <a:cubicBezTo>
                    <a:pt x="326" y="20"/>
                    <a:pt x="327" y="19"/>
                    <a:pt x="330" y="18"/>
                  </a:cubicBezTo>
                  <a:cubicBezTo>
                    <a:pt x="330" y="18"/>
                    <a:pt x="330" y="17"/>
                    <a:pt x="331" y="17"/>
                  </a:cubicBezTo>
                  <a:cubicBezTo>
                    <a:pt x="331" y="17"/>
                    <a:pt x="331" y="17"/>
                    <a:pt x="331" y="16"/>
                  </a:cubicBezTo>
                  <a:cubicBezTo>
                    <a:pt x="331" y="16"/>
                    <a:pt x="330" y="16"/>
                    <a:pt x="330" y="16"/>
                  </a:cubicBezTo>
                  <a:cubicBezTo>
                    <a:pt x="330" y="16"/>
                    <a:pt x="330" y="16"/>
                    <a:pt x="329" y="16"/>
                  </a:cubicBezTo>
                  <a:cubicBezTo>
                    <a:pt x="330" y="16"/>
                    <a:pt x="330" y="16"/>
                    <a:pt x="331" y="15"/>
                  </a:cubicBezTo>
                  <a:cubicBezTo>
                    <a:pt x="332" y="15"/>
                    <a:pt x="332" y="15"/>
                    <a:pt x="332" y="15"/>
                  </a:cubicBezTo>
                  <a:cubicBezTo>
                    <a:pt x="333" y="15"/>
                    <a:pt x="333" y="15"/>
                    <a:pt x="334" y="14"/>
                  </a:cubicBezTo>
                  <a:cubicBezTo>
                    <a:pt x="333" y="14"/>
                    <a:pt x="333" y="14"/>
                    <a:pt x="330" y="15"/>
                  </a:cubicBezTo>
                  <a:cubicBezTo>
                    <a:pt x="331" y="14"/>
                    <a:pt x="332" y="14"/>
                    <a:pt x="333" y="13"/>
                  </a:cubicBezTo>
                  <a:cubicBezTo>
                    <a:pt x="333" y="13"/>
                    <a:pt x="333" y="13"/>
                    <a:pt x="338" y="11"/>
                  </a:cubicBezTo>
                  <a:cubicBezTo>
                    <a:pt x="339" y="11"/>
                    <a:pt x="339" y="11"/>
                    <a:pt x="339" y="11"/>
                  </a:cubicBezTo>
                  <a:cubicBezTo>
                    <a:pt x="340" y="10"/>
                    <a:pt x="340" y="10"/>
                    <a:pt x="342" y="10"/>
                  </a:cubicBezTo>
                  <a:cubicBezTo>
                    <a:pt x="342" y="10"/>
                    <a:pt x="342" y="10"/>
                    <a:pt x="343" y="10"/>
                  </a:cubicBezTo>
                  <a:cubicBezTo>
                    <a:pt x="343" y="10"/>
                    <a:pt x="346" y="8"/>
                    <a:pt x="353" y="6"/>
                  </a:cubicBezTo>
                  <a:cubicBezTo>
                    <a:pt x="354" y="6"/>
                    <a:pt x="354" y="6"/>
                    <a:pt x="354" y="6"/>
                  </a:cubicBezTo>
                  <a:cubicBezTo>
                    <a:pt x="354" y="6"/>
                    <a:pt x="353" y="6"/>
                    <a:pt x="352" y="6"/>
                  </a:cubicBezTo>
                  <a:cubicBezTo>
                    <a:pt x="352" y="6"/>
                    <a:pt x="352" y="6"/>
                    <a:pt x="352" y="6"/>
                  </a:cubicBezTo>
                  <a:cubicBezTo>
                    <a:pt x="353" y="6"/>
                    <a:pt x="354" y="6"/>
                    <a:pt x="354" y="6"/>
                  </a:cubicBezTo>
                  <a:cubicBezTo>
                    <a:pt x="355" y="6"/>
                    <a:pt x="355" y="6"/>
                    <a:pt x="355" y="6"/>
                  </a:cubicBezTo>
                  <a:cubicBezTo>
                    <a:pt x="356" y="5"/>
                    <a:pt x="358" y="5"/>
                    <a:pt x="359" y="5"/>
                  </a:cubicBezTo>
                  <a:cubicBezTo>
                    <a:pt x="359" y="5"/>
                    <a:pt x="359" y="5"/>
                    <a:pt x="360" y="5"/>
                  </a:cubicBezTo>
                  <a:cubicBezTo>
                    <a:pt x="361" y="5"/>
                    <a:pt x="361" y="5"/>
                    <a:pt x="363" y="4"/>
                  </a:cubicBezTo>
                  <a:moveTo>
                    <a:pt x="346" y="1"/>
                  </a:moveTo>
                  <a:cubicBezTo>
                    <a:pt x="347" y="1"/>
                    <a:pt x="348" y="1"/>
                    <a:pt x="349" y="1"/>
                  </a:cubicBezTo>
                  <a:cubicBezTo>
                    <a:pt x="347" y="1"/>
                    <a:pt x="347" y="1"/>
                    <a:pt x="347" y="1"/>
                  </a:cubicBezTo>
                  <a:cubicBezTo>
                    <a:pt x="348" y="1"/>
                    <a:pt x="348" y="1"/>
                    <a:pt x="348" y="1"/>
                  </a:cubicBezTo>
                  <a:cubicBezTo>
                    <a:pt x="351" y="0"/>
                    <a:pt x="351" y="0"/>
                    <a:pt x="351" y="0"/>
                  </a:cubicBezTo>
                  <a:cubicBezTo>
                    <a:pt x="354" y="0"/>
                    <a:pt x="354" y="0"/>
                    <a:pt x="354" y="0"/>
                  </a:cubicBezTo>
                  <a:cubicBezTo>
                    <a:pt x="352" y="0"/>
                    <a:pt x="352" y="0"/>
                    <a:pt x="352" y="0"/>
                  </a:cubicBezTo>
                  <a:cubicBezTo>
                    <a:pt x="352" y="0"/>
                    <a:pt x="352" y="0"/>
                    <a:pt x="352" y="0"/>
                  </a:cubicBezTo>
                  <a:cubicBezTo>
                    <a:pt x="350" y="0"/>
                    <a:pt x="350" y="0"/>
                    <a:pt x="350" y="0"/>
                  </a:cubicBezTo>
                  <a:cubicBezTo>
                    <a:pt x="353" y="0"/>
                    <a:pt x="353" y="0"/>
                    <a:pt x="353" y="0"/>
                  </a:cubicBezTo>
                  <a:cubicBezTo>
                    <a:pt x="353" y="0"/>
                    <a:pt x="353" y="0"/>
                    <a:pt x="353" y="0"/>
                  </a:cubicBezTo>
                  <a:cubicBezTo>
                    <a:pt x="353" y="0"/>
                    <a:pt x="354" y="0"/>
                    <a:pt x="355" y="0"/>
                  </a:cubicBezTo>
                  <a:cubicBezTo>
                    <a:pt x="355" y="0"/>
                    <a:pt x="356" y="0"/>
                    <a:pt x="356" y="0"/>
                  </a:cubicBezTo>
                  <a:cubicBezTo>
                    <a:pt x="355" y="0"/>
                    <a:pt x="353" y="0"/>
                    <a:pt x="352" y="0"/>
                  </a:cubicBezTo>
                  <a:cubicBezTo>
                    <a:pt x="353" y="0"/>
                    <a:pt x="353" y="0"/>
                    <a:pt x="354" y="0"/>
                  </a:cubicBezTo>
                  <a:cubicBezTo>
                    <a:pt x="353" y="0"/>
                    <a:pt x="352" y="0"/>
                    <a:pt x="351" y="0"/>
                  </a:cubicBezTo>
                  <a:cubicBezTo>
                    <a:pt x="352" y="0"/>
                    <a:pt x="353" y="0"/>
                    <a:pt x="355" y="0"/>
                  </a:cubicBezTo>
                  <a:cubicBezTo>
                    <a:pt x="355" y="0"/>
                    <a:pt x="355" y="0"/>
                    <a:pt x="355" y="0"/>
                  </a:cubicBezTo>
                  <a:cubicBezTo>
                    <a:pt x="354" y="0"/>
                    <a:pt x="352" y="0"/>
                    <a:pt x="349" y="0"/>
                  </a:cubicBezTo>
                  <a:cubicBezTo>
                    <a:pt x="349" y="0"/>
                    <a:pt x="349" y="0"/>
                    <a:pt x="349" y="0"/>
                  </a:cubicBezTo>
                  <a:cubicBezTo>
                    <a:pt x="350" y="0"/>
                    <a:pt x="351" y="0"/>
                    <a:pt x="352" y="0"/>
                  </a:cubicBezTo>
                  <a:cubicBezTo>
                    <a:pt x="352" y="0"/>
                    <a:pt x="352" y="0"/>
                    <a:pt x="352" y="0"/>
                  </a:cubicBezTo>
                  <a:cubicBezTo>
                    <a:pt x="349" y="0"/>
                    <a:pt x="349" y="0"/>
                    <a:pt x="349" y="0"/>
                  </a:cubicBezTo>
                  <a:cubicBezTo>
                    <a:pt x="349" y="0"/>
                    <a:pt x="349" y="0"/>
                    <a:pt x="349" y="0"/>
                  </a:cubicBezTo>
                  <a:cubicBezTo>
                    <a:pt x="350" y="0"/>
                    <a:pt x="350" y="0"/>
                    <a:pt x="350" y="0"/>
                  </a:cubicBezTo>
                  <a:cubicBezTo>
                    <a:pt x="349" y="0"/>
                    <a:pt x="348" y="0"/>
                    <a:pt x="347" y="0"/>
                  </a:cubicBezTo>
                  <a:cubicBezTo>
                    <a:pt x="344" y="0"/>
                    <a:pt x="344" y="0"/>
                    <a:pt x="344" y="0"/>
                  </a:cubicBezTo>
                  <a:cubicBezTo>
                    <a:pt x="344" y="0"/>
                    <a:pt x="344" y="0"/>
                    <a:pt x="344" y="0"/>
                  </a:cubicBezTo>
                  <a:cubicBezTo>
                    <a:pt x="341" y="1"/>
                    <a:pt x="339" y="1"/>
                    <a:pt x="336" y="1"/>
                  </a:cubicBezTo>
                  <a:cubicBezTo>
                    <a:pt x="337" y="1"/>
                    <a:pt x="339" y="1"/>
                    <a:pt x="340" y="1"/>
                  </a:cubicBezTo>
                  <a:cubicBezTo>
                    <a:pt x="340" y="1"/>
                    <a:pt x="340" y="1"/>
                    <a:pt x="340" y="1"/>
                  </a:cubicBezTo>
                  <a:cubicBezTo>
                    <a:pt x="341" y="1"/>
                    <a:pt x="343" y="1"/>
                    <a:pt x="345" y="0"/>
                  </a:cubicBezTo>
                  <a:cubicBezTo>
                    <a:pt x="344" y="0"/>
                    <a:pt x="344" y="0"/>
                    <a:pt x="344" y="0"/>
                  </a:cubicBezTo>
                  <a:cubicBezTo>
                    <a:pt x="346" y="0"/>
                    <a:pt x="346" y="0"/>
                    <a:pt x="346" y="0"/>
                  </a:cubicBezTo>
                  <a:cubicBezTo>
                    <a:pt x="346" y="0"/>
                    <a:pt x="346" y="0"/>
                    <a:pt x="346" y="0"/>
                  </a:cubicBezTo>
                  <a:cubicBezTo>
                    <a:pt x="343" y="0"/>
                    <a:pt x="341" y="1"/>
                    <a:pt x="339" y="1"/>
                  </a:cubicBezTo>
                  <a:cubicBezTo>
                    <a:pt x="339" y="1"/>
                    <a:pt x="339" y="1"/>
                    <a:pt x="339" y="1"/>
                  </a:cubicBezTo>
                  <a:cubicBezTo>
                    <a:pt x="341" y="1"/>
                    <a:pt x="341" y="1"/>
                    <a:pt x="341" y="1"/>
                  </a:cubicBezTo>
                  <a:cubicBezTo>
                    <a:pt x="341" y="1"/>
                    <a:pt x="341" y="1"/>
                    <a:pt x="341" y="1"/>
                  </a:cubicBezTo>
                  <a:cubicBezTo>
                    <a:pt x="341" y="1"/>
                    <a:pt x="341" y="1"/>
                    <a:pt x="337" y="1"/>
                  </a:cubicBezTo>
                  <a:cubicBezTo>
                    <a:pt x="337" y="1"/>
                    <a:pt x="337" y="1"/>
                    <a:pt x="337" y="1"/>
                  </a:cubicBezTo>
                  <a:cubicBezTo>
                    <a:pt x="337" y="1"/>
                    <a:pt x="337" y="1"/>
                    <a:pt x="337" y="1"/>
                  </a:cubicBezTo>
                  <a:cubicBezTo>
                    <a:pt x="335" y="1"/>
                    <a:pt x="335" y="1"/>
                    <a:pt x="335" y="1"/>
                  </a:cubicBezTo>
                  <a:cubicBezTo>
                    <a:pt x="335" y="1"/>
                    <a:pt x="335" y="1"/>
                    <a:pt x="335" y="1"/>
                  </a:cubicBezTo>
                  <a:cubicBezTo>
                    <a:pt x="332" y="1"/>
                    <a:pt x="332" y="1"/>
                    <a:pt x="332" y="1"/>
                  </a:cubicBezTo>
                  <a:cubicBezTo>
                    <a:pt x="332" y="1"/>
                    <a:pt x="332" y="1"/>
                    <a:pt x="332" y="1"/>
                  </a:cubicBezTo>
                  <a:cubicBezTo>
                    <a:pt x="331" y="2"/>
                    <a:pt x="331" y="2"/>
                    <a:pt x="331" y="2"/>
                  </a:cubicBezTo>
                  <a:cubicBezTo>
                    <a:pt x="327" y="2"/>
                    <a:pt x="327" y="2"/>
                    <a:pt x="327" y="2"/>
                  </a:cubicBezTo>
                  <a:cubicBezTo>
                    <a:pt x="321" y="3"/>
                    <a:pt x="321" y="3"/>
                    <a:pt x="320" y="3"/>
                  </a:cubicBezTo>
                  <a:cubicBezTo>
                    <a:pt x="324" y="2"/>
                    <a:pt x="324" y="2"/>
                    <a:pt x="324" y="2"/>
                  </a:cubicBezTo>
                  <a:cubicBezTo>
                    <a:pt x="326" y="2"/>
                    <a:pt x="326" y="2"/>
                    <a:pt x="326" y="2"/>
                  </a:cubicBezTo>
                  <a:cubicBezTo>
                    <a:pt x="327" y="2"/>
                    <a:pt x="327" y="2"/>
                    <a:pt x="327" y="2"/>
                  </a:cubicBezTo>
                  <a:cubicBezTo>
                    <a:pt x="324" y="2"/>
                    <a:pt x="324" y="2"/>
                    <a:pt x="324" y="2"/>
                  </a:cubicBezTo>
                  <a:cubicBezTo>
                    <a:pt x="320" y="3"/>
                    <a:pt x="320" y="3"/>
                    <a:pt x="320" y="3"/>
                  </a:cubicBezTo>
                  <a:cubicBezTo>
                    <a:pt x="316" y="4"/>
                    <a:pt x="316" y="4"/>
                    <a:pt x="316" y="4"/>
                  </a:cubicBezTo>
                  <a:cubicBezTo>
                    <a:pt x="317" y="4"/>
                    <a:pt x="317" y="4"/>
                    <a:pt x="317" y="4"/>
                  </a:cubicBezTo>
                  <a:cubicBezTo>
                    <a:pt x="316" y="4"/>
                    <a:pt x="316" y="4"/>
                    <a:pt x="316" y="4"/>
                  </a:cubicBezTo>
                  <a:cubicBezTo>
                    <a:pt x="318" y="3"/>
                    <a:pt x="319" y="3"/>
                    <a:pt x="321" y="3"/>
                  </a:cubicBezTo>
                  <a:cubicBezTo>
                    <a:pt x="320" y="3"/>
                    <a:pt x="320" y="3"/>
                    <a:pt x="320" y="3"/>
                  </a:cubicBezTo>
                  <a:cubicBezTo>
                    <a:pt x="320" y="3"/>
                    <a:pt x="320" y="3"/>
                    <a:pt x="320" y="3"/>
                  </a:cubicBezTo>
                  <a:cubicBezTo>
                    <a:pt x="323" y="3"/>
                    <a:pt x="323" y="3"/>
                    <a:pt x="323" y="3"/>
                  </a:cubicBezTo>
                  <a:cubicBezTo>
                    <a:pt x="326" y="2"/>
                    <a:pt x="326" y="2"/>
                    <a:pt x="326" y="2"/>
                  </a:cubicBezTo>
                  <a:cubicBezTo>
                    <a:pt x="328" y="2"/>
                    <a:pt x="329" y="2"/>
                    <a:pt x="331" y="2"/>
                  </a:cubicBezTo>
                  <a:cubicBezTo>
                    <a:pt x="330" y="2"/>
                    <a:pt x="330" y="2"/>
                    <a:pt x="330" y="2"/>
                  </a:cubicBezTo>
                  <a:cubicBezTo>
                    <a:pt x="330" y="2"/>
                    <a:pt x="330" y="2"/>
                    <a:pt x="330" y="2"/>
                  </a:cubicBezTo>
                  <a:cubicBezTo>
                    <a:pt x="328" y="2"/>
                    <a:pt x="326" y="3"/>
                    <a:pt x="324" y="3"/>
                  </a:cubicBezTo>
                  <a:cubicBezTo>
                    <a:pt x="324" y="3"/>
                    <a:pt x="324" y="3"/>
                    <a:pt x="324" y="3"/>
                  </a:cubicBezTo>
                  <a:cubicBezTo>
                    <a:pt x="323" y="3"/>
                    <a:pt x="323" y="3"/>
                    <a:pt x="323" y="3"/>
                  </a:cubicBezTo>
                  <a:cubicBezTo>
                    <a:pt x="323" y="3"/>
                    <a:pt x="323" y="3"/>
                    <a:pt x="323" y="3"/>
                  </a:cubicBezTo>
                  <a:cubicBezTo>
                    <a:pt x="321" y="3"/>
                    <a:pt x="321" y="3"/>
                    <a:pt x="321" y="3"/>
                  </a:cubicBezTo>
                  <a:cubicBezTo>
                    <a:pt x="321" y="3"/>
                    <a:pt x="321" y="3"/>
                    <a:pt x="321" y="3"/>
                  </a:cubicBezTo>
                  <a:cubicBezTo>
                    <a:pt x="320" y="3"/>
                    <a:pt x="320" y="3"/>
                    <a:pt x="320" y="3"/>
                  </a:cubicBezTo>
                  <a:cubicBezTo>
                    <a:pt x="319" y="3"/>
                    <a:pt x="319" y="3"/>
                    <a:pt x="319" y="3"/>
                  </a:cubicBezTo>
                  <a:cubicBezTo>
                    <a:pt x="318" y="3"/>
                    <a:pt x="317" y="4"/>
                    <a:pt x="317" y="4"/>
                  </a:cubicBezTo>
                  <a:cubicBezTo>
                    <a:pt x="317" y="4"/>
                    <a:pt x="317" y="4"/>
                    <a:pt x="317" y="4"/>
                  </a:cubicBezTo>
                  <a:cubicBezTo>
                    <a:pt x="316" y="4"/>
                    <a:pt x="316" y="4"/>
                    <a:pt x="316" y="4"/>
                  </a:cubicBezTo>
                  <a:cubicBezTo>
                    <a:pt x="315" y="4"/>
                    <a:pt x="314" y="4"/>
                    <a:pt x="313" y="4"/>
                  </a:cubicBezTo>
                  <a:cubicBezTo>
                    <a:pt x="312" y="4"/>
                    <a:pt x="312" y="4"/>
                    <a:pt x="312" y="4"/>
                  </a:cubicBezTo>
                  <a:cubicBezTo>
                    <a:pt x="310" y="5"/>
                    <a:pt x="310" y="5"/>
                    <a:pt x="310" y="5"/>
                  </a:cubicBezTo>
                  <a:cubicBezTo>
                    <a:pt x="307" y="5"/>
                    <a:pt x="307" y="5"/>
                    <a:pt x="307" y="5"/>
                  </a:cubicBezTo>
                  <a:cubicBezTo>
                    <a:pt x="306" y="5"/>
                    <a:pt x="306" y="5"/>
                    <a:pt x="306" y="5"/>
                  </a:cubicBezTo>
                  <a:cubicBezTo>
                    <a:pt x="306" y="6"/>
                    <a:pt x="306" y="6"/>
                    <a:pt x="306" y="6"/>
                  </a:cubicBezTo>
                  <a:cubicBezTo>
                    <a:pt x="308" y="4"/>
                    <a:pt x="311" y="5"/>
                    <a:pt x="314" y="4"/>
                  </a:cubicBezTo>
                  <a:cubicBezTo>
                    <a:pt x="315" y="4"/>
                    <a:pt x="315" y="4"/>
                    <a:pt x="315" y="4"/>
                  </a:cubicBezTo>
                  <a:cubicBezTo>
                    <a:pt x="312" y="4"/>
                    <a:pt x="312" y="4"/>
                    <a:pt x="312" y="4"/>
                  </a:cubicBezTo>
                  <a:cubicBezTo>
                    <a:pt x="309" y="5"/>
                    <a:pt x="309" y="5"/>
                    <a:pt x="309" y="5"/>
                  </a:cubicBezTo>
                  <a:cubicBezTo>
                    <a:pt x="305" y="5"/>
                    <a:pt x="305" y="5"/>
                    <a:pt x="305" y="5"/>
                  </a:cubicBezTo>
                  <a:cubicBezTo>
                    <a:pt x="300" y="6"/>
                    <a:pt x="300" y="6"/>
                    <a:pt x="300" y="6"/>
                  </a:cubicBezTo>
                  <a:cubicBezTo>
                    <a:pt x="298" y="7"/>
                    <a:pt x="298" y="7"/>
                    <a:pt x="298" y="7"/>
                  </a:cubicBezTo>
                  <a:cubicBezTo>
                    <a:pt x="297" y="7"/>
                    <a:pt x="296" y="7"/>
                    <a:pt x="294" y="8"/>
                  </a:cubicBezTo>
                  <a:cubicBezTo>
                    <a:pt x="293" y="8"/>
                    <a:pt x="292" y="8"/>
                    <a:pt x="291" y="9"/>
                  </a:cubicBezTo>
                  <a:cubicBezTo>
                    <a:pt x="296" y="7"/>
                    <a:pt x="296" y="7"/>
                    <a:pt x="296" y="7"/>
                  </a:cubicBezTo>
                  <a:cubicBezTo>
                    <a:pt x="297" y="7"/>
                    <a:pt x="297" y="7"/>
                    <a:pt x="297" y="7"/>
                  </a:cubicBezTo>
                  <a:cubicBezTo>
                    <a:pt x="296" y="7"/>
                    <a:pt x="296" y="7"/>
                    <a:pt x="296" y="7"/>
                  </a:cubicBezTo>
                  <a:cubicBezTo>
                    <a:pt x="295" y="7"/>
                    <a:pt x="295" y="7"/>
                    <a:pt x="295" y="7"/>
                  </a:cubicBezTo>
                  <a:cubicBezTo>
                    <a:pt x="293" y="8"/>
                    <a:pt x="293" y="8"/>
                    <a:pt x="293" y="8"/>
                  </a:cubicBezTo>
                  <a:cubicBezTo>
                    <a:pt x="292" y="8"/>
                    <a:pt x="291" y="8"/>
                    <a:pt x="290" y="9"/>
                  </a:cubicBezTo>
                  <a:cubicBezTo>
                    <a:pt x="287" y="9"/>
                    <a:pt x="287" y="9"/>
                    <a:pt x="287" y="9"/>
                  </a:cubicBezTo>
                  <a:cubicBezTo>
                    <a:pt x="286" y="9"/>
                    <a:pt x="286" y="9"/>
                    <a:pt x="286" y="9"/>
                  </a:cubicBezTo>
                  <a:cubicBezTo>
                    <a:pt x="286" y="9"/>
                    <a:pt x="286" y="9"/>
                    <a:pt x="286" y="9"/>
                  </a:cubicBezTo>
                  <a:cubicBezTo>
                    <a:pt x="287" y="9"/>
                    <a:pt x="287" y="9"/>
                    <a:pt x="287" y="9"/>
                  </a:cubicBezTo>
                  <a:cubicBezTo>
                    <a:pt x="284" y="10"/>
                    <a:pt x="284" y="10"/>
                    <a:pt x="284" y="10"/>
                  </a:cubicBezTo>
                  <a:cubicBezTo>
                    <a:pt x="281" y="11"/>
                    <a:pt x="281" y="11"/>
                    <a:pt x="281" y="11"/>
                  </a:cubicBezTo>
                  <a:cubicBezTo>
                    <a:pt x="281" y="11"/>
                    <a:pt x="281" y="11"/>
                    <a:pt x="281" y="11"/>
                  </a:cubicBezTo>
                  <a:cubicBezTo>
                    <a:pt x="282" y="11"/>
                    <a:pt x="284" y="10"/>
                    <a:pt x="285" y="10"/>
                  </a:cubicBezTo>
                  <a:cubicBezTo>
                    <a:pt x="282" y="11"/>
                    <a:pt x="282" y="11"/>
                    <a:pt x="282" y="11"/>
                  </a:cubicBezTo>
                  <a:cubicBezTo>
                    <a:pt x="278" y="11"/>
                    <a:pt x="278" y="11"/>
                    <a:pt x="278" y="11"/>
                  </a:cubicBezTo>
                  <a:cubicBezTo>
                    <a:pt x="278" y="12"/>
                    <a:pt x="278" y="12"/>
                    <a:pt x="278" y="12"/>
                  </a:cubicBezTo>
                  <a:cubicBezTo>
                    <a:pt x="280" y="11"/>
                    <a:pt x="282" y="11"/>
                    <a:pt x="283" y="10"/>
                  </a:cubicBezTo>
                  <a:cubicBezTo>
                    <a:pt x="280" y="11"/>
                    <a:pt x="277" y="12"/>
                    <a:pt x="274" y="12"/>
                  </a:cubicBezTo>
                  <a:cubicBezTo>
                    <a:pt x="271" y="13"/>
                    <a:pt x="271" y="13"/>
                    <a:pt x="271" y="13"/>
                  </a:cubicBezTo>
                  <a:cubicBezTo>
                    <a:pt x="267" y="14"/>
                    <a:pt x="267" y="14"/>
                    <a:pt x="267" y="14"/>
                  </a:cubicBezTo>
                  <a:cubicBezTo>
                    <a:pt x="265" y="15"/>
                    <a:pt x="265" y="15"/>
                    <a:pt x="265" y="15"/>
                  </a:cubicBezTo>
                  <a:cubicBezTo>
                    <a:pt x="265" y="15"/>
                    <a:pt x="266" y="15"/>
                    <a:pt x="267" y="15"/>
                  </a:cubicBezTo>
                  <a:cubicBezTo>
                    <a:pt x="266" y="15"/>
                    <a:pt x="265" y="15"/>
                    <a:pt x="265" y="15"/>
                  </a:cubicBezTo>
                  <a:cubicBezTo>
                    <a:pt x="266" y="15"/>
                    <a:pt x="267" y="15"/>
                    <a:pt x="267" y="14"/>
                  </a:cubicBezTo>
                  <a:cubicBezTo>
                    <a:pt x="266" y="15"/>
                    <a:pt x="266" y="15"/>
                    <a:pt x="266" y="15"/>
                  </a:cubicBezTo>
                  <a:cubicBezTo>
                    <a:pt x="266" y="15"/>
                    <a:pt x="266" y="15"/>
                    <a:pt x="267" y="15"/>
                  </a:cubicBezTo>
                  <a:cubicBezTo>
                    <a:pt x="267" y="15"/>
                    <a:pt x="267" y="15"/>
                    <a:pt x="267" y="15"/>
                  </a:cubicBezTo>
                  <a:cubicBezTo>
                    <a:pt x="264" y="16"/>
                    <a:pt x="264" y="16"/>
                    <a:pt x="263" y="16"/>
                  </a:cubicBezTo>
                  <a:cubicBezTo>
                    <a:pt x="264" y="16"/>
                    <a:pt x="264" y="16"/>
                    <a:pt x="264" y="16"/>
                  </a:cubicBezTo>
                  <a:cubicBezTo>
                    <a:pt x="264" y="16"/>
                    <a:pt x="264" y="16"/>
                    <a:pt x="264" y="16"/>
                  </a:cubicBezTo>
                  <a:cubicBezTo>
                    <a:pt x="268" y="15"/>
                    <a:pt x="268" y="15"/>
                    <a:pt x="271" y="14"/>
                  </a:cubicBezTo>
                  <a:cubicBezTo>
                    <a:pt x="274" y="13"/>
                    <a:pt x="274" y="13"/>
                    <a:pt x="274" y="13"/>
                  </a:cubicBezTo>
                  <a:cubicBezTo>
                    <a:pt x="272" y="14"/>
                    <a:pt x="272" y="14"/>
                    <a:pt x="272" y="14"/>
                  </a:cubicBezTo>
                  <a:cubicBezTo>
                    <a:pt x="276" y="12"/>
                    <a:pt x="276" y="12"/>
                    <a:pt x="276" y="12"/>
                  </a:cubicBezTo>
                  <a:cubicBezTo>
                    <a:pt x="277" y="12"/>
                    <a:pt x="277" y="12"/>
                    <a:pt x="277" y="12"/>
                  </a:cubicBezTo>
                  <a:cubicBezTo>
                    <a:pt x="281" y="11"/>
                    <a:pt x="281" y="11"/>
                    <a:pt x="281" y="11"/>
                  </a:cubicBezTo>
                  <a:cubicBezTo>
                    <a:pt x="285" y="10"/>
                    <a:pt x="285" y="10"/>
                    <a:pt x="285" y="10"/>
                  </a:cubicBezTo>
                  <a:cubicBezTo>
                    <a:pt x="285" y="10"/>
                    <a:pt x="285" y="10"/>
                    <a:pt x="285" y="10"/>
                  </a:cubicBezTo>
                  <a:cubicBezTo>
                    <a:pt x="285" y="10"/>
                    <a:pt x="285" y="10"/>
                    <a:pt x="285" y="10"/>
                  </a:cubicBezTo>
                  <a:cubicBezTo>
                    <a:pt x="288" y="10"/>
                    <a:pt x="291" y="9"/>
                    <a:pt x="293" y="8"/>
                  </a:cubicBezTo>
                  <a:cubicBezTo>
                    <a:pt x="294" y="8"/>
                    <a:pt x="294" y="8"/>
                    <a:pt x="294" y="8"/>
                  </a:cubicBezTo>
                  <a:cubicBezTo>
                    <a:pt x="294" y="8"/>
                    <a:pt x="299" y="7"/>
                    <a:pt x="300" y="7"/>
                  </a:cubicBezTo>
                  <a:cubicBezTo>
                    <a:pt x="297" y="7"/>
                    <a:pt x="297" y="7"/>
                    <a:pt x="297" y="7"/>
                  </a:cubicBezTo>
                  <a:cubicBezTo>
                    <a:pt x="296" y="8"/>
                    <a:pt x="296" y="8"/>
                    <a:pt x="296" y="8"/>
                  </a:cubicBezTo>
                  <a:cubicBezTo>
                    <a:pt x="299" y="7"/>
                    <a:pt x="299" y="7"/>
                    <a:pt x="299" y="7"/>
                  </a:cubicBezTo>
                  <a:cubicBezTo>
                    <a:pt x="300" y="7"/>
                    <a:pt x="302" y="6"/>
                    <a:pt x="304" y="6"/>
                  </a:cubicBezTo>
                  <a:cubicBezTo>
                    <a:pt x="304" y="6"/>
                    <a:pt x="304" y="6"/>
                    <a:pt x="304" y="6"/>
                  </a:cubicBezTo>
                  <a:cubicBezTo>
                    <a:pt x="302" y="7"/>
                    <a:pt x="302" y="7"/>
                    <a:pt x="302" y="7"/>
                  </a:cubicBezTo>
                  <a:cubicBezTo>
                    <a:pt x="301" y="7"/>
                    <a:pt x="301" y="7"/>
                    <a:pt x="301" y="7"/>
                  </a:cubicBezTo>
                  <a:cubicBezTo>
                    <a:pt x="302" y="7"/>
                    <a:pt x="304" y="6"/>
                    <a:pt x="305" y="6"/>
                  </a:cubicBezTo>
                  <a:cubicBezTo>
                    <a:pt x="309" y="5"/>
                    <a:pt x="309" y="5"/>
                    <a:pt x="309" y="5"/>
                  </a:cubicBezTo>
                  <a:cubicBezTo>
                    <a:pt x="309" y="5"/>
                    <a:pt x="309" y="5"/>
                    <a:pt x="309" y="5"/>
                  </a:cubicBezTo>
                  <a:cubicBezTo>
                    <a:pt x="307" y="6"/>
                    <a:pt x="307" y="6"/>
                    <a:pt x="307" y="6"/>
                  </a:cubicBezTo>
                  <a:cubicBezTo>
                    <a:pt x="307" y="6"/>
                    <a:pt x="307" y="6"/>
                    <a:pt x="307" y="6"/>
                  </a:cubicBezTo>
                  <a:cubicBezTo>
                    <a:pt x="309" y="6"/>
                    <a:pt x="309" y="6"/>
                    <a:pt x="309" y="6"/>
                  </a:cubicBezTo>
                  <a:cubicBezTo>
                    <a:pt x="314" y="5"/>
                    <a:pt x="314" y="5"/>
                    <a:pt x="314" y="5"/>
                  </a:cubicBezTo>
                  <a:cubicBezTo>
                    <a:pt x="315" y="4"/>
                    <a:pt x="315" y="4"/>
                    <a:pt x="315" y="4"/>
                  </a:cubicBezTo>
                  <a:cubicBezTo>
                    <a:pt x="315" y="5"/>
                    <a:pt x="315" y="5"/>
                    <a:pt x="315" y="5"/>
                  </a:cubicBezTo>
                  <a:cubicBezTo>
                    <a:pt x="315" y="5"/>
                    <a:pt x="315" y="5"/>
                    <a:pt x="315" y="5"/>
                  </a:cubicBezTo>
                  <a:cubicBezTo>
                    <a:pt x="318" y="4"/>
                    <a:pt x="318" y="4"/>
                    <a:pt x="318" y="4"/>
                  </a:cubicBezTo>
                  <a:cubicBezTo>
                    <a:pt x="320" y="4"/>
                    <a:pt x="320" y="4"/>
                    <a:pt x="320" y="4"/>
                  </a:cubicBezTo>
                  <a:cubicBezTo>
                    <a:pt x="323" y="3"/>
                    <a:pt x="327" y="3"/>
                    <a:pt x="330" y="3"/>
                  </a:cubicBezTo>
                  <a:cubicBezTo>
                    <a:pt x="331" y="3"/>
                    <a:pt x="331" y="3"/>
                    <a:pt x="331" y="3"/>
                  </a:cubicBezTo>
                  <a:cubicBezTo>
                    <a:pt x="332" y="2"/>
                    <a:pt x="332" y="2"/>
                    <a:pt x="332" y="2"/>
                  </a:cubicBezTo>
                  <a:cubicBezTo>
                    <a:pt x="333" y="2"/>
                    <a:pt x="334" y="2"/>
                    <a:pt x="335" y="2"/>
                  </a:cubicBezTo>
                  <a:cubicBezTo>
                    <a:pt x="333" y="2"/>
                    <a:pt x="333" y="2"/>
                    <a:pt x="332" y="2"/>
                  </a:cubicBezTo>
                  <a:cubicBezTo>
                    <a:pt x="333" y="2"/>
                    <a:pt x="333" y="2"/>
                    <a:pt x="333" y="2"/>
                  </a:cubicBezTo>
                  <a:cubicBezTo>
                    <a:pt x="332" y="2"/>
                    <a:pt x="332" y="2"/>
                    <a:pt x="332" y="2"/>
                  </a:cubicBezTo>
                  <a:cubicBezTo>
                    <a:pt x="335" y="2"/>
                    <a:pt x="335" y="2"/>
                    <a:pt x="335" y="2"/>
                  </a:cubicBezTo>
                  <a:cubicBezTo>
                    <a:pt x="337" y="2"/>
                    <a:pt x="337" y="2"/>
                    <a:pt x="337" y="2"/>
                  </a:cubicBezTo>
                  <a:cubicBezTo>
                    <a:pt x="337" y="2"/>
                    <a:pt x="337" y="2"/>
                    <a:pt x="337" y="2"/>
                  </a:cubicBezTo>
                  <a:cubicBezTo>
                    <a:pt x="337" y="2"/>
                    <a:pt x="337" y="2"/>
                    <a:pt x="337" y="2"/>
                  </a:cubicBezTo>
                  <a:cubicBezTo>
                    <a:pt x="338" y="2"/>
                    <a:pt x="340" y="2"/>
                    <a:pt x="341" y="1"/>
                  </a:cubicBezTo>
                  <a:cubicBezTo>
                    <a:pt x="342" y="1"/>
                    <a:pt x="342" y="1"/>
                    <a:pt x="346" y="1"/>
                  </a:cubicBezTo>
                  <a:moveTo>
                    <a:pt x="300" y="6"/>
                  </a:moveTo>
                  <a:cubicBezTo>
                    <a:pt x="301" y="6"/>
                    <a:pt x="303" y="6"/>
                    <a:pt x="304" y="6"/>
                  </a:cubicBezTo>
                  <a:cubicBezTo>
                    <a:pt x="305" y="5"/>
                    <a:pt x="306" y="5"/>
                    <a:pt x="308" y="5"/>
                  </a:cubicBezTo>
                  <a:cubicBezTo>
                    <a:pt x="311" y="4"/>
                    <a:pt x="311" y="4"/>
                    <a:pt x="311" y="4"/>
                  </a:cubicBezTo>
                  <a:cubicBezTo>
                    <a:pt x="311" y="4"/>
                    <a:pt x="312" y="4"/>
                    <a:pt x="313" y="4"/>
                  </a:cubicBezTo>
                  <a:cubicBezTo>
                    <a:pt x="314" y="4"/>
                    <a:pt x="315" y="4"/>
                    <a:pt x="315" y="4"/>
                  </a:cubicBezTo>
                  <a:cubicBezTo>
                    <a:pt x="315" y="4"/>
                    <a:pt x="314" y="4"/>
                    <a:pt x="313" y="4"/>
                  </a:cubicBezTo>
                  <a:cubicBezTo>
                    <a:pt x="313" y="4"/>
                    <a:pt x="319" y="3"/>
                    <a:pt x="324" y="2"/>
                  </a:cubicBezTo>
                  <a:cubicBezTo>
                    <a:pt x="326" y="2"/>
                    <a:pt x="328" y="2"/>
                    <a:pt x="331" y="2"/>
                  </a:cubicBezTo>
                  <a:cubicBezTo>
                    <a:pt x="330" y="2"/>
                    <a:pt x="329" y="2"/>
                    <a:pt x="328" y="2"/>
                  </a:cubicBezTo>
                  <a:cubicBezTo>
                    <a:pt x="328" y="2"/>
                    <a:pt x="328" y="2"/>
                    <a:pt x="328" y="2"/>
                  </a:cubicBezTo>
                  <a:cubicBezTo>
                    <a:pt x="327" y="2"/>
                    <a:pt x="326" y="2"/>
                    <a:pt x="325" y="2"/>
                  </a:cubicBezTo>
                  <a:cubicBezTo>
                    <a:pt x="325" y="2"/>
                    <a:pt x="325" y="2"/>
                    <a:pt x="325" y="2"/>
                  </a:cubicBezTo>
                  <a:cubicBezTo>
                    <a:pt x="323" y="2"/>
                    <a:pt x="321" y="3"/>
                    <a:pt x="319" y="3"/>
                  </a:cubicBezTo>
                  <a:cubicBezTo>
                    <a:pt x="319" y="3"/>
                    <a:pt x="319" y="3"/>
                    <a:pt x="319" y="3"/>
                  </a:cubicBezTo>
                  <a:cubicBezTo>
                    <a:pt x="319" y="3"/>
                    <a:pt x="319" y="3"/>
                    <a:pt x="319" y="3"/>
                  </a:cubicBezTo>
                  <a:cubicBezTo>
                    <a:pt x="315" y="4"/>
                    <a:pt x="315" y="4"/>
                    <a:pt x="315" y="4"/>
                  </a:cubicBezTo>
                  <a:cubicBezTo>
                    <a:pt x="313" y="4"/>
                    <a:pt x="313" y="4"/>
                    <a:pt x="313" y="4"/>
                  </a:cubicBezTo>
                  <a:cubicBezTo>
                    <a:pt x="309" y="5"/>
                    <a:pt x="309" y="5"/>
                    <a:pt x="309" y="5"/>
                  </a:cubicBezTo>
                  <a:cubicBezTo>
                    <a:pt x="309" y="5"/>
                    <a:pt x="309" y="5"/>
                    <a:pt x="309" y="5"/>
                  </a:cubicBezTo>
                  <a:cubicBezTo>
                    <a:pt x="308" y="5"/>
                    <a:pt x="308" y="5"/>
                    <a:pt x="307" y="5"/>
                  </a:cubicBezTo>
                  <a:cubicBezTo>
                    <a:pt x="304" y="5"/>
                    <a:pt x="304" y="5"/>
                    <a:pt x="304" y="5"/>
                  </a:cubicBezTo>
                  <a:cubicBezTo>
                    <a:pt x="303" y="6"/>
                    <a:pt x="303" y="6"/>
                    <a:pt x="303" y="6"/>
                  </a:cubicBezTo>
                  <a:cubicBezTo>
                    <a:pt x="303" y="6"/>
                    <a:pt x="303" y="6"/>
                    <a:pt x="303" y="6"/>
                  </a:cubicBezTo>
                  <a:cubicBezTo>
                    <a:pt x="304" y="5"/>
                    <a:pt x="304" y="5"/>
                    <a:pt x="304" y="5"/>
                  </a:cubicBezTo>
                  <a:cubicBezTo>
                    <a:pt x="304" y="5"/>
                    <a:pt x="304" y="5"/>
                    <a:pt x="304" y="5"/>
                  </a:cubicBezTo>
                  <a:cubicBezTo>
                    <a:pt x="303" y="6"/>
                    <a:pt x="301" y="6"/>
                    <a:pt x="300" y="6"/>
                  </a:cubicBezTo>
                  <a:cubicBezTo>
                    <a:pt x="300" y="6"/>
                    <a:pt x="300" y="6"/>
                    <a:pt x="300" y="6"/>
                  </a:cubicBezTo>
                  <a:cubicBezTo>
                    <a:pt x="298" y="7"/>
                    <a:pt x="298" y="7"/>
                    <a:pt x="298" y="7"/>
                  </a:cubicBezTo>
                  <a:cubicBezTo>
                    <a:pt x="295" y="7"/>
                    <a:pt x="295" y="7"/>
                    <a:pt x="295" y="7"/>
                  </a:cubicBezTo>
                  <a:cubicBezTo>
                    <a:pt x="291" y="8"/>
                    <a:pt x="291" y="8"/>
                    <a:pt x="291" y="8"/>
                  </a:cubicBezTo>
                  <a:cubicBezTo>
                    <a:pt x="289" y="9"/>
                    <a:pt x="289" y="9"/>
                    <a:pt x="289" y="9"/>
                  </a:cubicBezTo>
                  <a:cubicBezTo>
                    <a:pt x="290" y="8"/>
                    <a:pt x="290" y="8"/>
                    <a:pt x="290" y="8"/>
                  </a:cubicBezTo>
                  <a:cubicBezTo>
                    <a:pt x="288" y="9"/>
                    <a:pt x="288" y="9"/>
                    <a:pt x="288" y="9"/>
                  </a:cubicBezTo>
                  <a:cubicBezTo>
                    <a:pt x="291" y="8"/>
                    <a:pt x="291" y="8"/>
                    <a:pt x="291" y="8"/>
                  </a:cubicBezTo>
                  <a:cubicBezTo>
                    <a:pt x="291" y="8"/>
                    <a:pt x="291" y="8"/>
                    <a:pt x="291" y="8"/>
                  </a:cubicBezTo>
                  <a:cubicBezTo>
                    <a:pt x="292" y="8"/>
                    <a:pt x="293" y="8"/>
                    <a:pt x="294" y="8"/>
                  </a:cubicBezTo>
                  <a:cubicBezTo>
                    <a:pt x="297" y="7"/>
                    <a:pt x="297" y="7"/>
                    <a:pt x="297" y="7"/>
                  </a:cubicBezTo>
                  <a:cubicBezTo>
                    <a:pt x="296" y="7"/>
                    <a:pt x="296" y="7"/>
                    <a:pt x="295" y="7"/>
                  </a:cubicBezTo>
                  <a:cubicBezTo>
                    <a:pt x="296" y="7"/>
                    <a:pt x="297" y="7"/>
                    <a:pt x="298" y="7"/>
                  </a:cubicBezTo>
                  <a:cubicBezTo>
                    <a:pt x="297" y="7"/>
                    <a:pt x="297" y="7"/>
                    <a:pt x="297" y="7"/>
                  </a:cubicBezTo>
                  <a:cubicBezTo>
                    <a:pt x="298" y="7"/>
                    <a:pt x="299" y="7"/>
                    <a:pt x="300" y="6"/>
                  </a:cubicBezTo>
                  <a:moveTo>
                    <a:pt x="275" y="12"/>
                  </a:moveTo>
                  <a:cubicBezTo>
                    <a:pt x="277" y="11"/>
                    <a:pt x="280" y="11"/>
                    <a:pt x="282" y="10"/>
                  </a:cubicBezTo>
                  <a:cubicBezTo>
                    <a:pt x="281" y="11"/>
                    <a:pt x="281" y="11"/>
                    <a:pt x="281" y="11"/>
                  </a:cubicBezTo>
                  <a:cubicBezTo>
                    <a:pt x="277" y="12"/>
                    <a:pt x="277" y="12"/>
                    <a:pt x="277" y="12"/>
                  </a:cubicBezTo>
                  <a:cubicBezTo>
                    <a:pt x="275" y="12"/>
                    <a:pt x="275" y="12"/>
                    <a:pt x="275" y="12"/>
                  </a:cubicBezTo>
                  <a:moveTo>
                    <a:pt x="251" y="20"/>
                  </a:moveTo>
                  <a:cubicBezTo>
                    <a:pt x="251" y="20"/>
                    <a:pt x="251" y="20"/>
                    <a:pt x="251" y="20"/>
                  </a:cubicBezTo>
                  <a:cubicBezTo>
                    <a:pt x="256" y="18"/>
                    <a:pt x="256" y="18"/>
                    <a:pt x="256" y="18"/>
                  </a:cubicBezTo>
                  <a:cubicBezTo>
                    <a:pt x="258" y="18"/>
                    <a:pt x="258" y="18"/>
                    <a:pt x="258" y="18"/>
                  </a:cubicBezTo>
                  <a:cubicBezTo>
                    <a:pt x="259" y="17"/>
                    <a:pt x="259" y="17"/>
                    <a:pt x="259" y="17"/>
                  </a:cubicBezTo>
                  <a:cubicBezTo>
                    <a:pt x="257" y="18"/>
                    <a:pt x="257" y="18"/>
                    <a:pt x="257" y="18"/>
                  </a:cubicBezTo>
                  <a:cubicBezTo>
                    <a:pt x="255" y="18"/>
                    <a:pt x="255" y="18"/>
                    <a:pt x="255" y="18"/>
                  </a:cubicBezTo>
                  <a:cubicBezTo>
                    <a:pt x="255" y="18"/>
                    <a:pt x="255" y="18"/>
                    <a:pt x="255" y="18"/>
                  </a:cubicBezTo>
                  <a:cubicBezTo>
                    <a:pt x="256" y="18"/>
                    <a:pt x="256" y="18"/>
                    <a:pt x="256" y="18"/>
                  </a:cubicBezTo>
                  <a:cubicBezTo>
                    <a:pt x="256" y="18"/>
                    <a:pt x="256" y="18"/>
                    <a:pt x="256" y="18"/>
                  </a:cubicBezTo>
                  <a:cubicBezTo>
                    <a:pt x="260" y="16"/>
                    <a:pt x="260" y="16"/>
                    <a:pt x="260" y="16"/>
                  </a:cubicBezTo>
                  <a:cubicBezTo>
                    <a:pt x="265" y="15"/>
                    <a:pt x="265" y="15"/>
                    <a:pt x="265" y="15"/>
                  </a:cubicBezTo>
                  <a:cubicBezTo>
                    <a:pt x="269" y="14"/>
                    <a:pt x="269" y="14"/>
                    <a:pt x="269" y="14"/>
                  </a:cubicBezTo>
                  <a:cubicBezTo>
                    <a:pt x="269" y="14"/>
                    <a:pt x="269" y="14"/>
                    <a:pt x="269" y="14"/>
                  </a:cubicBezTo>
                  <a:cubicBezTo>
                    <a:pt x="266" y="15"/>
                    <a:pt x="266" y="15"/>
                    <a:pt x="266" y="15"/>
                  </a:cubicBezTo>
                  <a:cubicBezTo>
                    <a:pt x="245" y="21"/>
                    <a:pt x="245" y="21"/>
                    <a:pt x="245" y="21"/>
                  </a:cubicBezTo>
                  <a:cubicBezTo>
                    <a:pt x="246" y="21"/>
                    <a:pt x="246" y="21"/>
                    <a:pt x="246" y="21"/>
                  </a:cubicBezTo>
                  <a:cubicBezTo>
                    <a:pt x="246" y="21"/>
                    <a:pt x="247" y="21"/>
                    <a:pt x="248" y="21"/>
                  </a:cubicBezTo>
                  <a:cubicBezTo>
                    <a:pt x="244" y="22"/>
                    <a:pt x="244" y="22"/>
                    <a:pt x="244" y="22"/>
                  </a:cubicBezTo>
                  <a:cubicBezTo>
                    <a:pt x="244" y="22"/>
                    <a:pt x="244" y="22"/>
                    <a:pt x="244" y="22"/>
                  </a:cubicBezTo>
                  <a:cubicBezTo>
                    <a:pt x="244" y="22"/>
                    <a:pt x="244" y="22"/>
                    <a:pt x="244" y="22"/>
                  </a:cubicBezTo>
                  <a:cubicBezTo>
                    <a:pt x="245" y="22"/>
                    <a:pt x="245" y="22"/>
                    <a:pt x="245" y="22"/>
                  </a:cubicBezTo>
                  <a:cubicBezTo>
                    <a:pt x="247" y="21"/>
                    <a:pt x="247" y="21"/>
                    <a:pt x="247" y="21"/>
                  </a:cubicBezTo>
                  <a:cubicBezTo>
                    <a:pt x="245" y="22"/>
                    <a:pt x="245" y="22"/>
                    <a:pt x="245" y="22"/>
                  </a:cubicBezTo>
                  <a:cubicBezTo>
                    <a:pt x="247" y="22"/>
                    <a:pt x="249" y="21"/>
                    <a:pt x="251" y="20"/>
                  </a:cubicBezTo>
                  <a:moveTo>
                    <a:pt x="179" y="56"/>
                  </a:moveTo>
                  <a:cubicBezTo>
                    <a:pt x="182" y="54"/>
                    <a:pt x="182" y="54"/>
                    <a:pt x="182" y="54"/>
                  </a:cubicBezTo>
                  <a:cubicBezTo>
                    <a:pt x="186" y="52"/>
                    <a:pt x="186" y="52"/>
                    <a:pt x="186" y="52"/>
                  </a:cubicBezTo>
                  <a:cubicBezTo>
                    <a:pt x="185" y="52"/>
                    <a:pt x="185" y="52"/>
                    <a:pt x="180" y="54"/>
                  </a:cubicBezTo>
                  <a:cubicBezTo>
                    <a:pt x="177" y="56"/>
                    <a:pt x="177" y="56"/>
                    <a:pt x="177" y="56"/>
                  </a:cubicBezTo>
                  <a:cubicBezTo>
                    <a:pt x="177" y="57"/>
                    <a:pt x="177" y="57"/>
                    <a:pt x="177" y="57"/>
                  </a:cubicBezTo>
                  <a:cubicBezTo>
                    <a:pt x="179" y="56"/>
                    <a:pt x="179" y="56"/>
                    <a:pt x="179" y="56"/>
                  </a:cubicBezTo>
                  <a:moveTo>
                    <a:pt x="156" y="69"/>
                  </a:moveTo>
                  <a:cubicBezTo>
                    <a:pt x="154" y="70"/>
                    <a:pt x="154" y="70"/>
                    <a:pt x="154" y="70"/>
                  </a:cubicBezTo>
                  <a:cubicBezTo>
                    <a:pt x="153" y="71"/>
                    <a:pt x="153" y="71"/>
                    <a:pt x="153" y="71"/>
                  </a:cubicBezTo>
                  <a:cubicBezTo>
                    <a:pt x="160" y="66"/>
                    <a:pt x="160" y="66"/>
                    <a:pt x="160" y="66"/>
                  </a:cubicBezTo>
                  <a:cubicBezTo>
                    <a:pt x="159" y="66"/>
                    <a:pt x="159" y="66"/>
                    <a:pt x="159" y="66"/>
                  </a:cubicBezTo>
                  <a:cubicBezTo>
                    <a:pt x="156" y="69"/>
                    <a:pt x="156" y="69"/>
                    <a:pt x="156" y="69"/>
                  </a:cubicBezTo>
                  <a:close/>
                  <a:moveTo>
                    <a:pt x="6" y="417"/>
                  </a:moveTo>
                  <a:cubicBezTo>
                    <a:pt x="5" y="413"/>
                    <a:pt x="5" y="413"/>
                    <a:pt x="5" y="413"/>
                  </a:cubicBezTo>
                  <a:cubicBezTo>
                    <a:pt x="5" y="409"/>
                    <a:pt x="5" y="409"/>
                    <a:pt x="5" y="409"/>
                  </a:cubicBezTo>
                  <a:cubicBezTo>
                    <a:pt x="4" y="409"/>
                    <a:pt x="4" y="409"/>
                    <a:pt x="4" y="409"/>
                  </a:cubicBezTo>
                  <a:cubicBezTo>
                    <a:pt x="3" y="408"/>
                    <a:pt x="3" y="408"/>
                    <a:pt x="3" y="408"/>
                  </a:cubicBezTo>
                  <a:cubicBezTo>
                    <a:pt x="2" y="407"/>
                    <a:pt x="2" y="407"/>
                    <a:pt x="2" y="407"/>
                  </a:cubicBezTo>
                  <a:cubicBezTo>
                    <a:pt x="2" y="405"/>
                    <a:pt x="2" y="405"/>
                    <a:pt x="2" y="405"/>
                  </a:cubicBezTo>
                  <a:cubicBezTo>
                    <a:pt x="1" y="398"/>
                    <a:pt x="1" y="398"/>
                    <a:pt x="1" y="398"/>
                  </a:cubicBezTo>
                  <a:cubicBezTo>
                    <a:pt x="1" y="394"/>
                    <a:pt x="1" y="394"/>
                    <a:pt x="1" y="394"/>
                  </a:cubicBezTo>
                  <a:cubicBezTo>
                    <a:pt x="1" y="392"/>
                    <a:pt x="1" y="389"/>
                    <a:pt x="1" y="387"/>
                  </a:cubicBezTo>
                  <a:cubicBezTo>
                    <a:pt x="1" y="379"/>
                    <a:pt x="1" y="379"/>
                    <a:pt x="1" y="379"/>
                  </a:cubicBezTo>
                  <a:cubicBezTo>
                    <a:pt x="1" y="378"/>
                    <a:pt x="1" y="376"/>
                    <a:pt x="1" y="374"/>
                  </a:cubicBezTo>
                  <a:cubicBezTo>
                    <a:pt x="0" y="370"/>
                    <a:pt x="0" y="370"/>
                    <a:pt x="0" y="370"/>
                  </a:cubicBezTo>
                  <a:cubicBezTo>
                    <a:pt x="0" y="367"/>
                    <a:pt x="0" y="367"/>
                    <a:pt x="0" y="367"/>
                  </a:cubicBezTo>
                  <a:cubicBezTo>
                    <a:pt x="0" y="367"/>
                    <a:pt x="0" y="367"/>
                    <a:pt x="0" y="367"/>
                  </a:cubicBezTo>
                  <a:cubicBezTo>
                    <a:pt x="0" y="376"/>
                    <a:pt x="1" y="389"/>
                    <a:pt x="1" y="399"/>
                  </a:cubicBezTo>
                  <a:cubicBezTo>
                    <a:pt x="2" y="405"/>
                    <a:pt x="2" y="405"/>
                    <a:pt x="2" y="405"/>
                  </a:cubicBezTo>
                  <a:cubicBezTo>
                    <a:pt x="2" y="405"/>
                    <a:pt x="2" y="405"/>
                    <a:pt x="2" y="405"/>
                  </a:cubicBezTo>
                  <a:cubicBezTo>
                    <a:pt x="2" y="407"/>
                    <a:pt x="2" y="407"/>
                    <a:pt x="2" y="407"/>
                  </a:cubicBezTo>
                  <a:cubicBezTo>
                    <a:pt x="3" y="414"/>
                    <a:pt x="3" y="414"/>
                    <a:pt x="3" y="414"/>
                  </a:cubicBezTo>
                  <a:cubicBezTo>
                    <a:pt x="3" y="414"/>
                    <a:pt x="3" y="414"/>
                    <a:pt x="3" y="414"/>
                  </a:cubicBezTo>
                  <a:cubicBezTo>
                    <a:pt x="4" y="419"/>
                    <a:pt x="4" y="419"/>
                    <a:pt x="4" y="419"/>
                  </a:cubicBezTo>
                  <a:cubicBezTo>
                    <a:pt x="5" y="421"/>
                    <a:pt x="5" y="421"/>
                    <a:pt x="5" y="421"/>
                  </a:cubicBezTo>
                  <a:cubicBezTo>
                    <a:pt x="4" y="416"/>
                    <a:pt x="4" y="416"/>
                    <a:pt x="4" y="416"/>
                  </a:cubicBezTo>
                  <a:cubicBezTo>
                    <a:pt x="4" y="413"/>
                    <a:pt x="4" y="413"/>
                    <a:pt x="4" y="413"/>
                  </a:cubicBezTo>
                  <a:cubicBezTo>
                    <a:pt x="5" y="414"/>
                    <a:pt x="5" y="414"/>
                    <a:pt x="5" y="414"/>
                  </a:cubicBezTo>
                  <a:cubicBezTo>
                    <a:pt x="5" y="417"/>
                    <a:pt x="5" y="417"/>
                    <a:pt x="5" y="417"/>
                  </a:cubicBezTo>
                  <a:cubicBezTo>
                    <a:pt x="6" y="417"/>
                    <a:pt x="6" y="417"/>
                    <a:pt x="6" y="417"/>
                  </a:cubicBezTo>
                  <a:moveTo>
                    <a:pt x="182" y="64"/>
                  </a:moveTo>
                  <a:cubicBezTo>
                    <a:pt x="185" y="62"/>
                    <a:pt x="185" y="62"/>
                    <a:pt x="185" y="62"/>
                  </a:cubicBezTo>
                  <a:cubicBezTo>
                    <a:pt x="189" y="60"/>
                    <a:pt x="189" y="60"/>
                    <a:pt x="189" y="60"/>
                  </a:cubicBezTo>
                  <a:cubicBezTo>
                    <a:pt x="188" y="60"/>
                    <a:pt x="187" y="60"/>
                    <a:pt x="187" y="60"/>
                  </a:cubicBezTo>
                  <a:cubicBezTo>
                    <a:pt x="187" y="59"/>
                    <a:pt x="188" y="59"/>
                    <a:pt x="189" y="58"/>
                  </a:cubicBezTo>
                  <a:cubicBezTo>
                    <a:pt x="191" y="56"/>
                    <a:pt x="191" y="56"/>
                    <a:pt x="191" y="56"/>
                  </a:cubicBezTo>
                  <a:cubicBezTo>
                    <a:pt x="191" y="56"/>
                    <a:pt x="191" y="56"/>
                    <a:pt x="191" y="56"/>
                  </a:cubicBezTo>
                  <a:cubicBezTo>
                    <a:pt x="192" y="54"/>
                    <a:pt x="192" y="54"/>
                    <a:pt x="192" y="54"/>
                  </a:cubicBezTo>
                  <a:cubicBezTo>
                    <a:pt x="191" y="54"/>
                    <a:pt x="191" y="54"/>
                    <a:pt x="191" y="54"/>
                  </a:cubicBezTo>
                  <a:cubicBezTo>
                    <a:pt x="193" y="52"/>
                    <a:pt x="193" y="52"/>
                    <a:pt x="193" y="52"/>
                  </a:cubicBezTo>
                  <a:cubicBezTo>
                    <a:pt x="196" y="51"/>
                    <a:pt x="196" y="51"/>
                    <a:pt x="196" y="51"/>
                  </a:cubicBezTo>
                  <a:cubicBezTo>
                    <a:pt x="195" y="51"/>
                    <a:pt x="195" y="51"/>
                    <a:pt x="194" y="51"/>
                  </a:cubicBezTo>
                  <a:cubicBezTo>
                    <a:pt x="194" y="51"/>
                    <a:pt x="194" y="51"/>
                    <a:pt x="194" y="51"/>
                  </a:cubicBezTo>
                  <a:cubicBezTo>
                    <a:pt x="196" y="50"/>
                    <a:pt x="197" y="49"/>
                    <a:pt x="199" y="48"/>
                  </a:cubicBezTo>
                  <a:cubicBezTo>
                    <a:pt x="199" y="48"/>
                    <a:pt x="199" y="48"/>
                    <a:pt x="199" y="48"/>
                  </a:cubicBezTo>
                  <a:cubicBezTo>
                    <a:pt x="202" y="47"/>
                    <a:pt x="202" y="47"/>
                    <a:pt x="202" y="47"/>
                  </a:cubicBezTo>
                  <a:cubicBezTo>
                    <a:pt x="202" y="46"/>
                    <a:pt x="202" y="46"/>
                    <a:pt x="202" y="46"/>
                  </a:cubicBezTo>
                  <a:cubicBezTo>
                    <a:pt x="204" y="45"/>
                    <a:pt x="204" y="45"/>
                    <a:pt x="204" y="45"/>
                  </a:cubicBezTo>
                  <a:cubicBezTo>
                    <a:pt x="205" y="45"/>
                    <a:pt x="205" y="45"/>
                    <a:pt x="205" y="45"/>
                  </a:cubicBezTo>
                  <a:cubicBezTo>
                    <a:pt x="208" y="43"/>
                    <a:pt x="208" y="43"/>
                    <a:pt x="208" y="43"/>
                  </a:cubicBezTo>
                  <a:cubicBezTo>
                    <a:pt x="208" y="42"/>
                    <a:pt x="208" y="42"/>
                    <a:pt x="208" y="42"/>
                  </a:cubicBezTo>
                  <a:cubicBezTo>
                    <a:pt x="211" y="41"/>
                    <a:pt x="211" y="41"/>
                    <a:pt x="211" y="41"/>
                  </a:cubicBezTo>
                  <a:cubicBezTo>
                    <a:pt x="213" y="39"/>
                    <a:pt x="213" y="39"/>
                    <a:pt x="213" y="39"/>
                  </a:cubicBezTo>
                  <a:cubicBezTo>
                    <a:pt x="212" y="39"/>
                    <a:pt x="212" y="39"/>
                    <a:pt x="212" y="39"/>
                  </a:cubicBezTo>
                  <a:cubicBezTo>
                    <a:pt x="214" y="38"/>
                    <a:pt x="214" y="38"/>
                    <a:pt x="214" y="38"/>
                  </a:cubicBezTo>
                  <a:cubicBezTo>
                    <a:pt x="214" y="38"/>
                    <a:pt x="214" y="38"/>
                    <a:pt x="214" y="38"/>
                  </a:cubicBezTo>
                  <a:cubicBezTo>
                    <a:pt x="214" y="38"/>
                    <a:pt x="214" y="38"/>
                    <a:pt x="214" y="38"/>
                  </a:cubicBezTo>
                  <a:cubicBezTo>
                    <a:pt x="217" y="37"/>
                    <a:pt x="217" y="37"/>
                    <a:pt x="217" y="37"/>
                  </a:cubicBezTo>
                  <a:cubicBezTo>
                    <a:pt x="218" y="36"/>
                    <a:pt x="218" y="36"/>
                    <a:pt x="218" y="36"/>
                  </a:cubicBezTo>
                  <a:cubicBezTo>
                    <a:pt x="216" y="36"/>
                    <a:pt x="216" y="36"/>
                    <a:pt x="216" y="36"/>
                  </a:cubicBezTo>
                  <a:cubicBezTo>
                    <a:pt x="220" y="34"/>
                    <a:pt x="220" y="34"/>
                    <a:pt x="220" y="34"/>
                  </a:cubicBezTo>
                  <a:cubicBezTo>
                    <a:pt x="222" y="33"/>
                    <a:pt x="222" y="33"/>
                    <a:pt x="222" y="33"/>
                  </a:cubicBezTo>
                  <a:cubicBezTo>
                    <a:pt x="222" y="33"/>
                    <a:pt x="222" y="33"/>
                    <a:pt x="222" y="33"/>
                  </a:cubicBezTo>
                  <a:cubicBezTo>
                    <a:pt x="225" y="31"/>
                    <a:pt x="225" y="31"/>
                    <a:pt x="225" y="31"/>
                  </a:cubicBezTo>
                  <a:cubicBezTo>
                    <a:pt x="227" y="30"/>
                    <a:pt x="227" y="30"/>
                    <a:pt x="227" y="30"/>
                  </a:cubicBezTo>
                  <a:cubicBezTo>
                    <a:pt x="226" y="30"/>
                    <a:pt x="226" y="30"/>
                    <a:pt x="226" y="30"/>
                  </a:cubicBezTo>
                  <a:cubicBezTo>
                    <a:pt x="224" y="31"/>
                    <a:pt x="224" y="31"/>
                    <a:pt x="224" y="31"/>
                  </a:cubicBezTo>
                  <a:cubicBezTo>
                    <a:pt x="223" y="31"/>
                    <a:pt x="223" y="31"/>
                    <a:pt x="223" y="31"/>
                  </a:cubicBezTo>
                  <a:cubicBezTo>
                    <a:pt x="223" y="31"/>
                    <a:pt x="223" y="31"/>
                    <a:pt x="223" y="31"/>
                  </a:cubicBezTo>
                  <a:cubicBezTo>
                    <a:pt x="220" y="32"/>
                    <a:pt x="220" y="32"/>
                    <a:pt x="220" y="32"/>
                  </a:cubicBezTo>
                  <a:cubicBezTo>
                    <a:pt x="220" y="32"/>
                    <a:pt x="220" y="32"/>
                    <a:pt x="220" y="32"/>
                  </a:cubicBezTo>
                  <a:cubicBezTo>
                    <a:pt x="224" y="31"/>
                    <a:pt x="224" y="31"/>
                    <a:pt x="224" y="31"/>
                  </a:cubicBezTo>
                  <a:cubicBezTo>
                    <a:pt x="227" y="29"/>
                    <a:pt x="227" y="29"/>
                    <a:pt x="227" y="29"/>
                  </a:cubicBezTo>
                  <a:cubicBezTo>
                    <a:pt x="232" y="27"/>
                    <a:pt x="232" y="27"/>
                    <a:pt x="232" y="27"/>
                  </a:cubicBezTo>
                  <a:cubicBezTo>
                    <a:pt x="237" y="25"/>
                    <a:pt x="237" y="25"/>
                    <a:pt x="237" y="25"/>
                  </a:cubicBezTo>
                  <a:cubicBezTo>
                    <a:pt x="237" y="25"/>
                    <a:pt x="237" y="25"/>
                    <a:pt x="237" y="25"/>
                  </a:cubicBezTo>
                  <a:cubicBezTo>
                    <a:pt x="233" y="26"/>
                    <a:pt x="233" y="26"/>
                    <a:pt x="233" y="26"/>
                  </a:cubicBezTo>
                  <a:cubicBezTo>
                    <a:pt x="233" y="26"/>
                    <a:pt x="233" y="26"/>
                    <a:pt x="233" y="26"/>
                  </a:cubicBezTo>
                  <a:cubicBezTo>
                    <a:pt x="231" y="27"/>
                    <a:pt x="231" y="27"/>
                    <a:pt x="231" y="27"/>
                  </a:cubicBezTo>
                  <a:cubicBezTo>
                    <a:pt x="226" y="29"/>
                    <a:pt x="226" y="29"/>
                    <a:pt x="226" y="29"/>
                  </a:cubicBezTo>
                  <a:cubicBezTo>
                    <a:pt x="221" y="31"/>
                    <a:pt x="221" y="31"/>
                    <a:pt x="221" y="31"/>
                  </a:cubicBezTo>
                  <a:cubicBezTo>
                    <a:pt x="218" y="33"/>
                    <a:pt x="218" y="33"/>
                    <a:pt x="218" y="33"/>
                  </a:cubicBezTo>
                  <a:cubicBezTo>
                    <a:pt x="213" y="35"/>
                    <a:pt x="213" y="35"/>
                    <a:pt x="213" y="35"/>
                  </a:cubicBezTo>
                  <a:cubicBezTo>
                    <a:pt x="212" y="36"/>
                    <a:pt x="212" y="36"/>
                    <a:pt x="212" y="36"/>
                  </a:cubicBezTo>
                  <a:cubicBezTo>
                    <a:pt x="217" y="33"/>
                    <a:pt x="217" y="33"/>
                    <a:pt x="217" y="33"/>
                  </a:cubicBezTo>
                  <a:cubicBezTo>
                    <a:pt x="224" y="30"/>
                    <a:pt x="224" y="30"/>
                    <a:pt x="224" y="30"/>
                  </a:cubicBezTo>
                  <a:cubicBezTo>
                    <a:pt x="228" y="28"/>
                    <a:pt x="228" y="28"/>
                    <a:pt x="228" y="28"/>
                  </a:cubicBezTo>
                  <a:cubicBezTo>
                    <a:pt x="233" y="26"/>
                    <a:pt x="233" y="26"/>
                    <a:pt x="233" y="26"/>
                  </a:cubicBezTo>
                  <a:cubicBezTo>
                    <a:pt x="237" y="25"/>
                    <a:pt x="237" y="25"/>
                    <a:pt x="237" y="25"/>
                  </a:cubicBezTo>
                  <a:cubicBezTo>
                    <a:pt x="237" y="25"/>
                    <a:pt x="237" y="25"/>
                    <a:pt x="237" y="25"/>
                  </a:cubicBezTo>
                  <a:cubicBezTo>
                    <a:pt x="236" y="25"/>
                    <a:pt x="236" y="25"/>
                    <a:pt x="236" y="25"/>
                  </a:cubicBezTo>
                  <a:cubicBezTo>
                    <a:pt x="231" y="27"/>
                    <a:pt x="231" y="27"/>
                    <a:pt x="231" y="27"/>
                  </a:cubicBezTo>
                  <a:cubicBezTo>
                    <a:pt x="224" y="30"/>
                    <a:pt x="224" y="30"/>
                    <a:pt x="224" y="30"/>
                  </a:cubicBezTo>
                  <a:cubicBezTo>
                    <a:pt x="213" y="35"/>
                    <a:pt x="213" y="35"/>
                    <a:pt x="213" y="35"/>
                  </a:cubicBezTo>
                  <a:cubicBezTo>
                    <a:pt x="212" y="35"/>
                    <a:pt x="212" y="35"/>
                    <a:pt x="212" y="35"/>
                  </a:cubicBezTo>
                  <a:cubicBezTo>
                    <a:pt x="212" y="36"/>
                    <a:pt x="212" y="36"/>
                    <a:pt x="212" y="36"/>
                  </a:cubicBezTo>
                  <a:cubicBezTo>
                    <a:pt x="208" y="37"/>
                    <a:pt x="208" y="37"/>
                    <a:pt x="208" y="37"/>
                  </a:cubicBezTo>
                  <a:cubicBezTo>
                    <a:pt x="209" y="37"/>
                    <a:pt x="209" y="37"/>
                    <a:pt x="209" y="37"/>
                  </a:cubicBezTo>
                  <a:cubicBezTo>
                    <a:pt x="208" y="37"/>
                    <a:pt x="208" y="37"/>
                    <a:pt x="208" y="37"/>
                  </a:cubicBezTo>
                  <a:cubicBezTo>
                    <a:pt x="206" y="38"/>
                    <a:pt x="206" y="38"/>
                    <a:pt x="206" y="38"/>
                  </a:cubicBezTo>
                  <a:cubicBezTo>
                    <a:pt x="203" y="40"/>
                    <a:pt x="203" y="40"/>
                    <a:pt x="203" y="40"/>
                  </a:cubicBezTo>
                  <a:cubicBezTo>
                    <a:pt x="203" y="40"/>
                    <a:pt x="203" y="40"/>
                    <a:pt x="203" y="40"/>
                  </a:cubicBezTo>
                  <a:cubicBezTo>
                    <a:pt x="204" y="39"/>
                    <a:pt x="204" y="39"/>
                    <a:pt x="204" y="39"/>
                  </a:cubicBezTo>
                  <a:cubicBezTo>
                    <a:pt x="201" y="41"/>
                    <a:pt x="201" y="41"/>
                    <a:pt x="201" y="41"/>
                  </a:cubicBezTo>
                  <a:cubicBezTo>
                    <a:pt x="199" y="42"/>
                    <a:pt x="199" y="42"/>
                    <a:pt x="199" y="42"/>
                  </a:cubicBezTo>
                  <a:cubicBezTo>
                    <a:pt x="198" y="43"/>
                    <a:pt x="198" y="43"/>
                    <a:pt x="198" y="43"/>
                  </a:cubicBezTo>
                  <a:cubicBezTo>
                    <a:pt x="194" y="45"/>
                    <a:pt x="194" y="45"/>
                    <a:pt x="194" y="45"/>
                  </a:cubicBezTo>
                  <a:cubicBezTo>
                    <a:pt x="191" y="46"/>
                    <a:pt x="191" y="46"/>
                    <a:pt x="191" y="46"/>
                  </a:cubicBezTo>
                  <a:cubicBezTo>
                    <a:pt x="184" y="50"/>
                    <a:pt x="184" y="50"/>
                    <a:pt x="184" y="50"/>
                  </a:cubicBezTo>
                  <a:cubicBezTo>
                    <a:pt x="179" y="53"/>
                    <a:pt x="179" y="53"/>
                    <a:pt x="179" y="53"/>
                  </a:cubicBezTo>
                  <a:cubicBezTo>
                    <a:pt x="176" y="55"/>
                    <a:pt x="176" y="55"/>
                    <a:pt x="176" y="55"/>
                  </a:cubicBezTo>
                  <a:cubicBezTo>
                    <a:pt x="177" y="54"/>
                    <a:pt x="177" y="54"/>
                    <a:pt x="177" y="54"/>
                  </a:cubicBezTo>
                  <a:cubicBezTo>
                    <a:pt x="183" y="51"/>
                    <a:pt x="183" y="51"/>
                    <a:pt x="183" y="51"/>
                  </a:cubicBezTo>
                  <a:cubicBezTo>
                    <a:pt x="187" y="49"/>
                    <a:pt x="187" y="49"/>
                    <a:pt x="187" y="49"/>
                  </a:cubicBezTo>
                  <a:cubicBezTo>
                    <a:pt x="191" y="46"/>
                    <a:pt x="191" y="46"/>
                    <a:pt x="191" y="46"/>
                  </a:cubicBezTo>
                  <a:cubicBezTo>
                    <a:pt x="182" y="51"/>
                    <a:pt x="171" y="59"/>
                    <a:pt x="162" y="64"/>
                  </a:cubicBezTo>
                  <a:cubicBezTo>
                    <a:pt x="162" y="64"/>
                    <a:pt x="162" y="64"/>
                    <a:pt x="162" y="64"/>
                  </a:cubicBezTo>
                  <a:cubicBezTo>
                    <a:pt x="163" y="64"/>
                    <a:pt x="163" y="64"/>
                    <a:pt x="163" y="64"/>
                  </a:cubicBezTo>
                  <a:cubicBezTo>
                    <a:pt x="167" y="61"/>
                    <a:pt x="167" y="61"/>
                    <a:pt x="167" y="61"/>
                  </a:cubicBezTo>
                  <a:cubicBezTo>
                    <a:pt x="170" y="59"/>
                    <a:pt x="170" y="59"/>
                    <a:pt x="170" y="59"/>
                  </a:cubicBezTo>
                  <a:cubicBezTo>
                    <a:pt x="170" y="59"/>
                    <a:pt x="170" y="59"/>
                    <a:pt x="170" y="59"/>
                  </a:cubicBezTo>
                  <a:cubicBezTo>
                    <a:pt x="167" y="61"/>
                    <a:pt x="167" y="61"/>
                    <a:pt x="167" y="61"/>
                  </a:cubicBezTo>
                  <a:cubicBezTo>
                    <a:pt x="164" y="63"/>
                    <a:pt x="164" y="63"/>
                    <a:pt x="164" y="63"/>
                  </a:cubicBezTo>
                  <a:cubicBezTo>
                    <a:pt x="159" y="67"/>
                    <a:pt x="159" y="67"/>
                    <a:pt x="159" y="67"/>
                  </a:cubicBezTo>
                  <a:cubicBezTo>
                    <a:pt x="156" y="68"/>
                    <a:pt x="154" y="70"/>
                    <a:pt x="152" y="71"/>
                  </a:cubicBezTo>
                  <a:cubicBezTo>
                    <a:pt x="151" y="72"/>
                    <a:pt x="151" y="72"/>
                    <a:pt x="151" y="72"/>
                  </a:cubicBezTo>
                  <a:cubicBezTo>
                    <a:pt x="148" y="75"/>
                    <a:pt x="148" y="75"/>
                    <a:pt x="148" y="75"/>
                  </a:cubicBezTo>
                  <a:cubicBezTo>
                    <a:pt x="147" y="75"/>
                    <a:pt x="147" y="75"/>
                    <a:pt x="147" y="75"/>
                  </a:cubicBezTo>
                  <a:cubicBezTo>
                    <a:pt x="147" y="76"/>
                    <a:pt x="146" y="76"/>
                    <a:pt x="145" y="77"/>
                  </a:cubicBezTo>
                  <a:cubicBezTo>
                    <a:pt x="145" y="77"/>
                    <a:pt x="145" y="77"/>
                    <a:pt x="145" y="77"/>
                  </a:cubicBezTo>
                  <a:cubicBezTo>
                    <a:pt x="149" y="74"/>
                    <a:pt x="149" y="74"/>
                    <a:pt x="149" y="74"/>
                  </a:cubicBezTo>
                  <a:cubicBezTo>
                    <a:pt x="149" y="74"/>
                    <a:pt x="149" y="74"/>
                    <a:pt x="149" y="74"/>
                  </a:cubicBezTo>
                  <a:cubicBezTo>
                    <a:pt x="148" y="75"/>
                    <a:pt x="148" y="75"/>
                    <a:pt x="148" y="75"/>
                  </a:cubicBezTo>
                  <a:cubicBezTo>
                    <a:pt x="147" y="76"/>
                    <a:pt x="147" y="76"/>
                    <a:pt x="147" y="76"/>
                  </a:cubicBezTo>
                  <a:cubicBezTo>
                    <a:pt x="147" y="76"/>
                    <a:pt x="147" y="76"/>
                    <a:pt x="147" y="76"/>
                  </a:cubicBezTo>
                  <a:cubicBezTo>
                    <a:pt x="151" y="73"/>
                    <a:pt x="151" y="73"/>
                    <a:pt x="151" y="73"/>
                  </a:cubicBezTo>
                  <a:cubicBezTo>
                    <a:pt x="151" y="73"/>
                    <a:pt x="151" y="73"/>
                    <a:pt x="151" y="73"/>
                  </a:cubicBezTo>
                  <a:cubicBezTo>
                    <a:pt x="156" y="69"/>
                    <a:pt x="156" y="69"/>
                    <a:pt x="156" y="69"/>
                  </a:cubicBezTo>
                  <a:cubicBezTo>
                    <a:pt x="156" y="69"/>
                    <a:pt x="156" y="69"/>
                    <a:pt x="156" y="69"/>
                  </a:cubicBezTo>
                  <a:cubicBezTo>
                    <a:pt x="160" y="66"/>
                    <a:pt x="160" y="66"/>
                    <a:pt x="160" y="66"/>
                  </a:cubicBezTo>
                  <a:cubicBezTo>
                    <a:pt x="161" y="65"/>
                    <a:pt x="161" y="65"/>
                    <a:pt x="161" y="65"/>
                  </a:cubicBezTo>
                  <a:cubicBezTo>
                    <a:pt x="162" y="65"/>
                    <a:pt x="163" y="64"/>
                    <a:pt x="164" y="63"/>
                  </a:cubicBezTo>
                  <a:cubicBezTo>
                    <a:pt x="163" y="64"/>
                    <a:pt x="163" y="64"/>
                    <a:pt x="163" y="64"/>
                  </a:cubicBezTo>
                  <a:cubicBezTo>
                    <a:pt x="165" y="63"/>
                    <a:pt x="165" y="63"/>
                    <a:pt x="165" y="63"/>
                  </a:cubicBezTo>
                  <a:cubicBezTo>
                    <a:pt x="167" y="61"/>
                    <a:pt x="167" y="61"/>
                    <a:pt x="167" y="61"/>
                  </a:cubicBezTo>
                  <a:cubicBezTo>
                    <a:pt x="167" y="61"/>
                    <a:pt x="167" y="61"/>
                    <a:pt x="167" y="61"/>
                  </a:cubicBezTo>
                  <a:cubicBezTo>
                    <a:pt x="170" y="59"/>
                    <a:pt x="170" y="59"/>
                    <a:pt x="170" y="59"/>
                  </a:cubicBezTo>
                  <a:cubicBezTo>
                    <a:pt x="174" y="57"/>
                    <a:pt x="174" y="57"/>
                    <a:pt x="174" y="57"/>
                  </a:cubicBezTo>
                  <a:cubicBezTo>
                    <a:pt x="177" y="55"/>
                    <a:pt x="177" y="55"/>
                    <a:pt x="177" y="55"/>
                  </a:cubicBezTo>
                  <a:cubicBezTo>
                    <a:pt x="180" y="54"/>
                    <a:pt x="180" y="54"/>
                    <a:pt x="180" y="54"/>
                  </a:cubicBezTo>
                  <a:cubicBezTo>
                    <a:pt x="185" y="50"/>
                    <a:pt x="185" y="50"/>
                    <a:pt x="185" y="50"/>
                  </a:cubicBezTo>
                  <a:cubicBezTo>
                    <a:pt x="186" y="50"/>
                    <a:pt x="186" y="50"/>
                    <a:pt x="186" y="50"/>
                  </a:cubicBezTo>
                  <a:cubicBezTo>
                    <a:pt x="190" y="48"/>
                    <a:pt x="190" y="48"/>
                    <a:pt x="190" y="48"/>
                  </a:cubicBezTo>
                  <a:cubicBezTo>
                    <a:pt x="194" y="45"/>
                    <a:pt x="194" y="45"/>
                    <a:pt x="194" y="45"/>
                  </a:cubicBezTo>
                  <a:cubicBezTo>
                    <a:pt x="196" y="44"/>
                    <a:pt x="196" y="44"/>
                    <a:pt x="196" y="44"/>
                  </a:cubicBezTo>
                  <a:cubicBezTo>
                    <a:pt x="199" y="42"/>
                    <a:pt x="199" y="42"/>
                    <a:pt x="199" y="42"/>
                  </a:cubicBezTo>
                  <a:cubicBezTo>
                    <a:pt x="199" y="43"/>
                    <a:pt x="199" y="43"/>
                    <a:pt x="199" y="43"/>
                  </a:cubicBezTo>
                  <a:cubicBezTo>
                    <a:pt x="201" y="41"/>
                    <a:pt x="201" y="41"/>
                    <a:pt x="201" y="41"/>
                  </a:cubicBezTo>
                  <a:cubicBezTo>
                    <a:pt x="201" y="42"/>
                    <a:pt x="201" y="42"/>
                    <a:pt x="201" y="42"/>
                  </a:cubicBezTo>
                  <a:cubicBezTo>
                    <a:pt x="198" y="43"/>
                    <a:pt x="198" y="43"/>
                    <a:pt x="198" y="43"/>
                  </a:cubicBezTo>
                  <a:cubicBezTo>
                    <a:pt x="199" y="43"/>
                    <a:pt x="199" y="43"/>
                    <a:pt x="199" y="43"/>
                  </a:cubicBezTo>
                  <a:cubicBezTo>
                    <a:pt x="200" y="43"/>
                    <a:pt x="200" y="43"/>
                    <a:pt x="200" y="43"/>
                  </a:cubicBezTo>
                  <a:cubicBezTo>
                    <a:pt x="204" y="40"/>
                    <a:pt x="204" y="40"/>
                    <a:pt x="204" y="40"/>
                  </a:cubicBezTo>
                  <a:cubicBezTo>
                    <a:pt x="205" y="40"/>
                    <a:pt x="205" y="40"/>
                    <a:pt x="205" y="40"/>
                  </a:cubicBezTo>
                  <a:cubicBezTo>
                    <a:pt x="201" y="43"/>
                    <a:pt x="201" y="43"/>
                    <a:pt x="201" y="43"/>
                  </a:cubicBezTo>
                  <a:cubicBezTo>
                    <a:pt x="200" y="43"/>
                    <a:pt x="200" y="43"/>
                    <a:pt x="200" y="43"/>
                  </a:cubicBezTo>
                  <a:cubicBezTo>
                    <a:pt x="196" y="45"/>
                    <a:pt x="196" y="45"/>
                    <a:pt x="196" y="45"/>
                  </a:cubicBezTo>
                  <a:cubicBezTo>
                    <a:pt x="196" y="46"/>
                    <a:pt x="196" y="46"/>
                    <a:pt x="196" y="46"/>
                  </a:cubicBezTo>
                  <a:cubicBezTo>
                    <a:pt x="193" y="48"/>
                    <a:pt x="193" y="48"/>
                    <a:pt x="193" y="48"/>
                  </a:cubicBezTo>
                  <a:cubicBezTo>
                    <a:pt x="192" y="49"/>
                    <a:pt x="192" y="49"/>
                    <a:pt x="192" y="49"/>
                  </a:cubicBezTo>
                  <a:cubicBezTo>
                    <a:pt x="188" y="51"/>
                    <a:pt x="188" y="51"/>
                    <a:pt x="188" y="51"/>
                  </a:cubicBezTo>
                  <a:cubicBezTo>
                    <a:pt x="187" y="52"/>
                    <a:pt x="187" y="52"/>
                    <a:pt x="187" y="52"/>
                  </a:cubicBezTo>
                  <a:cubicBezTo>
                    <a:pt x="184" y="54"/>
                    <a:pt x="184" y="54"/>
                    <a:pt x="184" y="54"/>
                  </a:cubicBezTo>
                  <a:cubicBezTo>
                    <a:pt x="179" y="57"/>
                    <a:pt x="179" y="57"/>
                    <a:pt x="179" y="57"/>
                  </a:cubicBezTo>
                  <a:cubicBezTo>
                    <a:pt x="174" y="60"/>
                    <a:pt x="174" y="60"/>
                    <a:pt x="174" y="60"/>
                  </a:cubicBezTo>
                  <a:cubicBezTo>
                    <a:pt x="169" y="63"/>
                    <a:pt x="169" y="63"/>
                    <a:pt x="169" y="63"/>
                  </a:cubicBezTo>
                  <a:cubicBezTo>
                    <a:pt x="165" y="66"/>
                    <a:pt x="165" y="66"/>
                    <a:pt x="165" y="66"/>
                  </a:cubicBezTo>
                  <a:cubicBezTo>
                    <a:pt x="163" y="67"/>
                    <a:pt x="163" y="67"/>
                    <a:pt x="163" y="67"/>
                  </a:cubicBezTo>
                  <a:cubicBezTo>
                    <a:pt x="163" y="66"/>
                    <a:pt x="163" y="66"/>
                    <a:pt x="163" y="66"/>
                  </a:cubicBezTo>
                  <a:cubicBezTo>
                    <a:pt x="163" y="66"/>
                    <a:pt x="163" y="66"/>
                    <a:pt x="163" y="66"/>
                  </a:cubicBezTo>
                  <a:cubicBezTo>
                    <a:pt x="159" y="68"/>
                    <a:pt x="159" y="68"/>
                    <a:pt x="159" y="68"/>
                  </a:cubicBezTo>
                  <a:cubicBezTo>
                    <a:pt x="157" y="69"/>
                    <a:pt x="156" y="70"/>
                    <a:pt x="155" y="71"/>
                  </a:cubicBezTo>
                  <a:cubicBezTo>
                    <a:pt x="154" y="72"/>
                    <a:pt x="154" y="72"/>
                    <a:pt x="154" y="72"/>
                  </a:cubicBezTo>
                  <a:cubicBezTo>
                    <a:pt x="155" y="72"/>
                    <a:pt x="155" y="72"/>
                    <a:pt x="155" y="72"/>
                  </a:cubicBezTo>
                  <a:cubicBezTo>
                    <a:pt x="158" y="70"/>
                    <a:pt x="158" y="70"/>
                    <a:pt x="158" y="70"/>
                  </a:cubicBezTo>
                  <a:cubicBezTo>
                    <a:pt x="159" y="70"/>
                    <a:pt x="159" y="70"/>
                    <a:pt x="159" y="70"/>
                  </a:cubicBezTo>
                  <a:cubicBezTo>
                    <a:pt x="159" y="70"/>
                    <a:pt x="159" y="70"/>
                    <a:pt x="159" y="70"/>
                  </a:cubicBezTo>
                  <a:cubicBezTo>
                    <a:pt x="158" y="72"/>
                    <a:pt x="158" y="72"/>
                    <a:pt x="158" y="72"/>
                  </a:cubicBezTo>
                  <a:cubicBezTo>
                    <a:pt x="153" y="76"/>
                    <a:pt x="153" y="76"/>
                    <a:pt x="153" y="76"/>
                  </a:cubicBezTo>
                  <a:cubicBezTo>
                    <a:pt x="151" y="78"/>
                    <a:pt x="151" y="78"/>
                    <a:pt x="151" y="78"/>
                  </a:cubicBezTo>
                  <a:cubicBezTo>
                    <a:pt x="148" y="81"/>
                    <a:pt x="148" y="81"/>
                    <a:pt x="148" y="81"/>
                  </a:cubicBezTo>
                  <a:cubicBezTo>
                    <a:pt x="148" y="81"/>
                    <a:pt x="149" y="81"/>
                    <a:pt x="149" y="81"/>
                  </a:cubicBezTo>
                  <a:cubicBezTo>
                    <a:pt x="145" y="85"/>
                    <a:pt x="145" y="85"/>
                    <a:pt x="145" y="85"/>
                  </a:cubicBezTo>
                  <a:cubicBezTo>
                    <a:pt x="147" y="85"/>
                    <a:pt x="147" y="85"/>
                    <a:pt x="147" y="85"/>
                  </a:cubicBezTo>
                  <a:cubicBezTo>
                    <a:pt x="146" y="87"/>
                    <a:pt x="146" y="87"/>
                    <a:pt x="146" y="87"/>
                  </a:cubicBezTo>
                  <a:cubicBezTo>
                    <a:pt x="149" y="85"/>
                    <a:pt x="149" y="85"/>
                    <a:pt x="149" y="85"/>
                  </a:cubicBezTo>
                  <a:cubicBezTo>
                    <a:pt x="153" y="80"/>
                    <a:pt x="153" y="80"/>
                    <a:pt x="153" y="80"/>
                  </a:cubicBezTo>
                  <a:cubicBezTo>
                    <a:pt x="154" y="78"/>
                    <a:pt x="154" y="78"/>
                    <a:pt x="154" y="78"/>
                  </a:cubicBezTo>
                  <a:cubicBezTo>
                    <a:pt x="157" y="76"/>
                    <a:pt x="157" y="76"/>
                    <a:pt x="157" y="76"/>
                  </a:cubicBezTo>
                  <a:cubicBezTo>
                    <a:pt x="155" y="78"/>
                    <a:pt x="155" y="78"/>
                    <a:pt x="155" y="78"/>
                  </a:cubicBezTo>
                  <a:cubicBezTo>
                    <a:pt x="153" y="82"/>
                    <a:pt x="153" y="82"/>
                    <a:pt x="153" y="82"/>
                  </a:cubicBezTo>
                  <a:cubicBezTo>
                    <a:pt x="152" y="84"/>
                    <a:pt x="152" y="84"/>
                    <a:pt x="152" y="84"/>
                  </a:cubicBezTo>
                  <a:cubicBezTo>
                    <a:pt x="153" y="83"/>
                    <a:pt x="155" y="82"/>
                    <a:pt x="156" y="80"/>
                  </a:cubicBezTo>
                  <a:cubicBezTo>
                    <a:pt x="160" y="78"/>
                    <a:pt x="160" y="78"/>
                    <a:pt x="160" y="78"/>
                  </a:cubicBezTo>
                  <a:cubicBezTo>
                    <a:pt x="161" y="76"/>
                    <a:pt x="161" y="76"/>
                    <a:pt x="161" y="76"/>
                  </a:cubicBezTo>
                  <a:cubicBezTo>
                    <a:pt x="167" y="71"/>
                    <a:pt x="167" y="71"/>
                    <a:pt x="167" y="71"/>
                  </a:cubicBezTo>
                  <a:cubicBezTo>
                    <a:pt x="168" y="69"/>
                    <a:pt x="168" y="69"/>
                    <a:pt x="168" y="69"/>
                  </a:cubicBezTo>
                  <a:cubicBezTo>
                    <a:pt x="174" y="64"/>
                    <a:pt x="174" y="64"/>
                    <a:pt x="174" y="64"/>
                  </a:cubicBezTo>
                  <a:cubicBezTo>
                    <a:pt x="176" y="62"/>
                    <a:pt x="176" y="62"/>
                    <a:pt x="176" y="62"/>
                  </a:cubicBezTo>
                  <a:cubicBezTo>
                    <a:pt x="179" y="61"/>
                    <a:pt x="179" y="61"/>
                    <a:pt x="179" y="61"/>
                  </a:cubicBezTo>
                  <a:cubicBezTo>
                    <a:pt x="174" y="66"/>
                    <a:pt x="174" y="66"/>
                    <a:pt x="174" y="66"/>
                  </a:cubicBezTo>
                  <a:cubicBezTo>
                    <a:pt x="170" y="70"/>
                    <a:pt x="170" y="70"/>
                    <a:pt x="170" y="70"/>
                  </a:cubicBezTo>
                  <a:cubicBezTo>
                    <a:pt x="171" y="70"/>
                    <a:pt x="171" y="70"/>
                    <a:pt x="171" y="70"/>
                  </a:cubicBezTo>
                  <a:cubicBezTo>
                    <a:pt x="176" y="67"/>
                    <a:pt x="176" y="67"/>
                    <a:pt x="176" y="67"/>
                  </a:cubicBezTo>
                  <a:cubicBezTo>
                    <a:pt x="179" y="65"/>
                    <a:pt x="179" y="65"/>
                    <a:pt x="179" y="65"/>
                  </a:cubicBezTo>
                  <a:cubicBezTo>
                    <a:pt x="182" y="64"/>
                    <a:pt x="182" y="64"/>
                    <a:pt x="182" y="64"/>
                  </a:cubicBezTo>
                  <a:cubicBezTo>
                    <a:pt x="182" y="64"/>
                    <a:pt x="182" y="64"/>
                    <a:pt x="182" y="64"/>
                  </a:cubicBezTo>
                  <a:moveTo>
                    <a:pt x="110" y="148"/>
                  </a:moveTo>
                  <a:cubicBezTo>
                    <a:pt x="112" y="146"/>
                    <a:pt x="112" y="146"/>
                    <a:pt x="112" y="146"/>
                  </a:cubicBezTo>
                  <a:cubicBezTo>
                    <a:pt x="113" y="144"/>
                    <a:pt x="113" y="144"/>
                    <a:pt x="113" y="144"/>
                  </a:cubicBezTo>
                  <a:cubicBezTo>
                    <a:pt x="115" y="143"/>
                    <a:pt x="115" y="143"/>
                    <a:pt x="115" y="143"/>
                  </a:cubicBezTo>
                  <a:cubicBezTo>
                    <a:pt x="118" y="139"/>
                    <a:pt x="118" y="139"/>
                    <a:pt x="118" y="139"/>
                  </a:cubicBezTo>
                  <a:cubicBezTo>
                    <a:pt x="116" y="138"/>
                    <a:pt x="116" y="138"/>
                    <a:pt x="116" y="138"/>
                  </a:cubicBezTo>
                  <a:cubicBezTo>
                    <a:pt x="117" y="135"/>
                    <a:pt x="117" y="135"/>
                    <a:pt x="117" y="135"/>
                  </a:cubicBezTo>
                  <a:cubicBezTo>
                    <a:pt x="116" y="135"/>
                    <a:pt x="115" y="135"/>
                    <a:pt x="115" y="135"/>
                  </a:cubicBezTo>
                  <a:cubicBezTo>
                    <a:pt x="111" y="137"/>
                    <a:pt x="111" y="137"/>
                    <a:pt x="111" y="137"/>
                  </a:cubicBezTo>
                  <a:cubicBezTo>
                    <a:pt x="108" y="139"/>
                    <a:pt x="108" y="139"/>
                    <a:pt x="108" y="139"/>
                  </a:cubicBezTo>
                  <a:cubicBezTo>
                    <a:pt x="108" y="138"/>
                    <a:pt x="108" y="138"/>
                    <a:pt x="108" y="138"/>
                  </a:cubicBezTo>
                  <a:cubicBezTo>
                    <a:pt x="111" y="135"/>
                    <a:pt x="111" y="135"/>
                    <a:pt x="111" y="135"/>
                  </a:cubicBezTo>
                  <a:cubicBezTo>
                    <a:pt x="114" y="134"/>
                    <a:pt x="114" y="134"/>
                    <a:pt x="114" y="134"/>
                  </a:cubicBezTo>
                  <a:cubicBezTo>
                    <a:pt x="118" y="133"/>
                    <a:pt x="118" y="133"/>
                    <a:pt x="118" y="133"/>
                  </a:cubicBezTo>
                  <a:cubicBezTo>
                    <a:pt x="121" y="131"/>
                    <a:pt x="121" y="131"/>
                    <a:pt x="121" y="131"/>
                  </a:cubicBezTo>
                  <a:cubicBezTo>
                    <a:pt x="119" y="130"/>
                    <a:pt x="119" y="130"/>
                    <a:pt x="119" y="130"/>
                  </a:cubicBezTo>
                  <a:cubicBezTo>
                    <a:pt x="119" y="128"/>
                    <a:pt x="119" y="128"/>
                    <a:pt x="119" y="128"/>
                  </a:cubicBezTo>
                  <a:cubicBezTo>
                    <a:pt x="118" y="127"/>
                    <a:pt x="118" y="127"/>
                    <a:pt x="118" y="127"/>
                  </a:cubicBezTo>
                  <a:cubicBezTo>
                    <a:pt x="119" y="124"/>
                    <a:pt x="119" y="124"/>
                    <a:pt x="119" y="124"/>
                  </a:cubicBezTo>
                  <a:cubicBezTo>
                    <a:pt x="120" y="121"/>
                    <a:pt x="120" y="121"/>
                    <a:pt x="120" y="121"/>
                  </a:cubicBezTo>
                  <a:cubicBezTo>
                    <a:pt x="122" y="119"/>
                    <a:pt x="122" y="119"/>
                    <a:pt x="122" y="119"/>
                  </a:cubicBezTo>
                  <a:cubicBezTo>
                    <a:pt x="123" y="118"/>
                    <a:pt x="123" y="118"/>
                    <a:pt x="123" y="118"/>
                  </a:cubicBezTo>
                  <a:cubicBezTo>
                    <a:pt x="125" y="116"/>
                    <a:pt x="125" y="116"/>
                    <a:pt x="125" y="116"/>
                  </a:cubicBezTo>
                  <a:cubicBezTo>
                    <a:pt x="127" y="112"/>
                    <a:pt x="127" y="112"/>
                    <a:pt x="127" y="112"/>
                  </a:cubicBezTo>
                  <a:cubicBezTo>
                    <a:pt x="130" y="108"/>
                    <a:pt x="130" y="108"/>
                    <a:pt x="130" y="108"/>
                  </a:cubicBezTo>
                  <a:cubicBezTo>
                    <a:pt x="136" y="100"/>
                    <a:pt x="136" y="100"/>
                    <a:pt x="136" y="100"/>
                  </a:cubicBezTo>
                  <a:cubicBezTo>
                    <a:pt x="139" y="96"/>
                    <a:pt x="139" y="96"/>
                    <a:pt x="139" y="96"/>
                  </a:cubicBezTo>
                  <a:cubicBezTo>
                    <a:pt x="133" y="101"/>
                    <a:pt x="133" y="101"/>
                    <a:pt x="133" y="101"/>
                  </a:cubicBezTo>
                  <a:cubicBezTo>
                    <a:pt x="132" y="102"/>
                    <a:pt x="130" y="103"/>
                    <a:pt x="129" y="104"/>
                  </a:cubicBezTo>
                  <a:cubicBezTo>
                    <a:pt x="126" y="106"/>
                    <a:pt x="126" y="106"/>
                    <a:pt x="126" y="106"/>
                  </a:cubicBezTo>
                  <a:cubicBezTo>
                    <a:pt x="123" y="108"/>
                    <a:pt x="123" y="108"/>
                    <a:pt x="123" y="108"/>
                  </a:cubicBezTo>
                  <a:cubicBezTo>
                    <a:pt x="122" y="108"/>
                    <a:pt x="122" y="108"/>
                    <a:pt x="122" y="108"/>
                  </a:cubicBezTo>
                  <a:cubicBezTo>
                    <a:pt x="124" y="105"/>
                    <a:pt x="124" y="105"/>
                    <a:pt x="124" y="105"/>
                  </a:cubicBezTo>
                  <a:cubicBezTo>
                    <a:pt x="125" y="103"/>
                    <a:pt x="125" y="103"/>
                    <a:pt x="125" y="103"/>
                  </a:cubicBezTo>
                  <a:cubicBezTo>
                    <a:pt x="123" y="104"/>
                    <a:pt x="123" y="104"/>
                    <a:pt x="123" y="104"/>
                  </a:cubicBezTo>
                  <a:cubicBezTo>
                    <a:pt x="128" y="100"/>
                    <a:pt x="128" y="100"/>
                    <a:pt x="128" y="100"/>
                  </a:cubicBezTo>
                  <a:cubicBezTo>
                    <a:pt x="130" y="98"/>
                    <a:pt x="132" y="96"/>
                    <a:pt x="134" y="94"/>
                  </a:cubicBezTo>
                  <a:cubicBezTo>
                    <a:pt x="137" y="91"/>
                    <a:pt x="137" y="91"/>
                    <a:pt x="137" y="91"/>
                  </a:cubicBezTo>
                  <a:cubicBezTo>
                    <a:pt x="137" y="91"/>
                    <a:pt x="137" y="91"/>
                    <a:pt x="137" y="91"/>
                  </a:cubicBezTo>
                  <a:cubicBezTo>
                    <a:pt x="138" y="89"/>
                    <a:pt x="138" y="89"/>
                    <a:pt x="138" y="89"/>
                  </a:cubicBezTo>
                  <a:cubicBezTo>
                    <a:pt x="141" y="85"/>
                    <a:pt x="141" y="85"/>
                    <a:pt x="141" y="85"/>
                  </a:cubicBezTo>
                  <a:cubicBezTo>
                    <a:pt x="144" y="82"/>
                    <a:pt x="144" y="82"/>
                    <a:pt x="144" y="82"/>
                  </a:cubicBezTo>
                  <a:cubicBezTo>
                    <a:pt x="142" y="83"/>
                    <a:pt x="142" y="83"/>
                    <a:pt x="142" y="83"/>
                  </a:cubicBezTo>
                  <a:cubicBezTo>
                    <a:pt x="141" y="83"/>
                    <a:pt x="141" y="83"/>
                    <a:pt x="141" y="83"/>
                  </a:cubicBezTo>
                  <a:cubicBezTo>
                    <a:pt x="142" y="82"/>
                    <a:pt x="142" y="82"/>
                    <a:pt x="142" y="82"/>
                  </a:cubicBezTo>
                  <a:cubicBezTo>
                    <a:pt x="142" y="82"/>
                    <a:pt x="142" y="82"/>
                    <a:pt x="142" y="82"/>
                  </a:cubicBezTo>
                  <a:cubicBezTo>
                    <a:pt x="139" y="84"/>
                    <a:pt x="139" y="84"/>
                    <a:pt x="139" y="84"/>
                  </a:cubicBezTo>
                  <a:cubicBezTo>
                    <a:pt x="135" y="87"/>
                    <a:pt x="135" y="87"/>
                    <a:pt x="135" y="87"/>
                  </a:cubicBezTo>
                  <a:cubicBezTo>
                    <a:pt x="131" y="91"/>
                    <a:pt x="131" y="91"/>
                    <a:pt x="131" y="91"/>
                  </a:cubicBezTo>
                  <a:cubicBezTo>
                    <a:pt x="127" y="94"/>
                    <a:pt x="127" y="94"/>
                    <a:pt x="127" y="94"/>
                  </a:cubicBezTo>
                  <a:cubicBezTo>
                    <a:pt x="123" y="98"/>
                    <a:pt x="123" y="98"/>
                    <a:pt x="123" y="98"/>
                  </a:cubicBezTo>
                  <a:cubicBezTo>
                    <a:pt x="123" y="97"/>
                    <a:pt x="123" y="97"/>
                    <a:pt x="123" y="97"/>
                  </a:cubicBezTo>
                  <a:cubicBezTo>
                    <a:pt x="119" y="101"/>
                    <a:pt x="119" y="101"/>
                    <a:pt x="119" y="101"/>
                  </a:cubicBezTo>
                  <a:cubicBezTo>
                    <a:pt x="117" y="103"/>
                    <a:pt x="117" y="103"/>
                    <a:pt x="117" y="103"/>
                  </a:cubicBezTo>
                  <a:cubicBezTo>
                    <a:pt x="115" y="105"/>
                    <a:pt x="115" y="105"/>
                    <a:pt x="115" y="105"/>
                  </a:cubicBezTo>
                  <a:cubicBezTo>
                    <a:pt x="113" y="108"/>
                    <a:pt x="113" y="108"/>
                    <a:pt x="113" y="108"/>
                  </a:cubicBezTo>
                  <a:cubicBezTo>
                    <a:pt x="109" y="113"/>
                    <a:pt x="109" y="113"/>
                    <a:pt x="109" y="113"/>
                  </a:cubicBezTo>
                  <a:cubicBezTo>
                    <a:pt x="107" y="115"/>
                    <a:pt x="105" y="116"/>
                    <a:pt x="103" y="118"/>
                  </a:cubicBezTo>
                  <a:cubicBezTo>
                    <a:pt x="99" y="122"/>
                    <a:pt x="99" y="122"/>
                    <a:pt x="99" y="122"/>
                  </a:cubicBezTo>
                  <a:cubicBezTo>
                    <a:pt x="96" y="125"/>
                    <a:pt x="96" y="125"/>
                    <a:pt x="96" y="125"/>
                  </a:cubicBezTo>
                  <a:cubicBezTo>
                    <a:pt x="95" y="126"/>
                    <a:pt x="95" y="126"/>
                    <a:pt x="95" y="126"/>
                  </a:cubicBezTo>
                  <a:cubicBezTo>
                    <a:pt x="91" y="131"/>
                    <a:pt x="91" y="131"/>
                    <a:pt x="91" y="131"/>
                  </a:cubicBezTo>
                  <a:cubicBezTo>
                    <a:pt x="89" y="133"/>
                    <a:pt x="87" y="135"/>
                    <a:pt x="85" y="137"/>
                  </a:cubicBezTo>
                  <a:cubicBezTo>
                    <a:pt x="83" y="141"/>
                    <a:pt x="83" y="141"/>
                    <a:pt x="83" y="141"/>
                  </a:cubicBezTo>
                  <a:cubicBezTo>
                    <a:pt x="80" y="144"/>
                    <a:pt x="80" y="144"/>
                    <a:pt x="80" y="144"/>
                  </a:cubicBezTo>
                  <a:cubicBezTo>
                    <a:pt x="77" y="148"/>
                    <a:pt x="77" y="148"/>
                    <a:pt x="77" y="148"/>
                  </a:cubicBezTo>
                  <a:cubicBezTo>
                    <a:pt x="76" y="148"/>
                    <a:pt x="76" y="148"/>
                    <a:pt x="76" y="148"/>
                  </a:cubicBezTo>
                  <a:cubicBezTo>
                    <a:pt x="80" y="143"/>
                    <a:pt x="80" y="143"/>
                    <a:pt x="80" y="143"/>
                  </a:cubicBezTo>
                  <a:cubicBezTo>
                    <a:pt x="83" y="138"/>
                    <a:pt x="83" y="138"/>
                    <a:pt x="83" y="138"/>
                  </a:cubicBezTo>
                  <a:cubicBezTo>
                    <a:pt x="84" y="137"/>
                    <a:pt x="85" y="135"/>
                    <a:pt x="86" y="134"/>
                  </a:cubicBezTo>
                  <a:cubicBezTo>
                    <a:pt x="91" y="128"/>
                    <a:pt x="91" y="128"/>
                    <a:pt x="91" y="128"/>
                  </a:cubicBezTo>
                  <a:cubicBezTo>
                    <a:pt x="95" y="124"/>
                    <a:pt x="95" y="124"/>
                    <a:pt x="95" y="124"/>
                  </a:cubicBezTo>
                  <a:cubicBezTo>
                    <a:pt x="96" y="123"/>
                    <a:pt x="96" y="123"/>
                    <a:pt x="96" y="123"/>
                  </a:cubicBezTo>
                  <a:cubicBezTo>
                    <a:pt x="96" y="122"/>
                    <a:pt x="96" y="122"/>
                    <a:pt x="96" y="122"/>
                  </a:cubicBezTo>
                  <a:cubicBezTo>
                    <a:pt x="97" y="121"/>
                    <a:pt x="97" y="121"/>
                    <a:pt x="97" y="121"/>
                  </a:cubicBezTo>
                  <a:cubicBezTo>
                    <a:pt x="99" y="119"/>
                    <a:pt x="99" y="119"/>
                    <a:pt x="99" y="119"/>
                  </a:cubicBezTo>
                  <a:cubicBezTo>
                    <a:pt x="92" y="126"/>
                    <a:pt x="85" y="135"/>
                    <a:pt x="79" y="142"/>
                  </a:cubicBezTo>
                  <a:cubicBezTo>
                    <a:pt x="67" y="158"/>
                    <a:pt x="67" y="158"/>
                    <a:pt x="47" y="190"/>
                  </a:cubicBezTo>
                  <a:cubicBezTo>
                    <a:pt x="37" y="208"/>
                    <a:pt x="37" y="208"/>
                    <a:pt x="23" y="243"/>
                  </a:cubicBezTo>
                  <a:cubicBezTo>
                    <a:pt x="19" y="253"/>
                    <a:pt x="15" y="267"/>
                    <a:pt x="12" y="277"/>
                  </a:cubicBezTo>
                  <a:cubicBezTo>
                    <a:pt x="11" y="280"/>
                    <a:pt x="11" y="280"/>
                    <a:pt x="11" y="280"/>
                  </a:cubicBezTo>
                  <a:cubicBezTo>
                    <a:pt x="11" y="280"/>
                    <a:pt x="11" y="280"/>
                    <a:pt x="11" y="280"/>
                  </a:cubicBezTo>
                  <a:cubicBezTo>
                    <a:pt x="12" y="278"/>
                    <a:pt x="12" y="278"/>
                    <a:pt x="12" y="278"/>
                  </a:cubicBezTo>
                  <a:cubicBezTo>
                    <a:pt x="12" y="277"/>
                    <a:pt x="12" y="277"/>
                    <a:pt x="12" y="277"/>
                  </a:cubicBezTo>
                  <a:cubicBezTo>
                    <a:pt x="11" y="281"/>
                    <a:pt x="11" y="281"/>
                    <a:pt x="11" y="281"/>
                  </a:cubicBezTo>
                  <a:cubicBezTo>
                    <a:pt x="10" y="286"/>
                    <a:pt x="10" y="286"/>
                    <a:pt x="10" y="286"/>
                  </a:cubicBezTo>
                  <a:cubicBezTo>
                    <a:pt x="10" y="288"/>
                    <a:pt x="10" y="289"/>
                    <a:pt x="9" y="291"/>
                  </a:cubicBezTo>
                  <a:cubicBezTo>
                    <a:pt x="9" y="294"/>
                    <a:pt x="9" y="294"/>
                    <a:pt x="9" y="294"/>
                  </a:cubicBezTo>
                  <a:cubicBezTo>
                    <a:pt x="8" y="297"/>
                    <a:pt x="8" y="297"/>
                    <a:pt x="8" y="297"/>
                  </a:cubicBezTo>
                  <a:cubicBezTo>
                    <a:pt x="8" y="300"/>
                    <a:pt x="8" y="300"/>
                    <a:pt x="8" y="300"/>
                  </a:cubicBezTo>
                  <a:cubicBezTo>
                    <a:pt x="7" y="304"/>
                    <a:pt x="7" y="304"/>
                    <a:pt x="7" y="304"/>
                  </a:cubicBezTo>
                  <a:cubicBezTo>
                    <a:pt x="7" y="306"/>
                    <a:pt x="7" y="306"/>
                    <a:pt x="7" y="306"/>
                  </a:cubicBezTo>
                  <a:cubicBezTo>
                    <a:pt x="6" y="310"/>
                    <a:pt x="6" y="310"/>
                    <a:pt x="6" y="310"/>
                  </a:cubicBezTo>
                  <a:cubicBezTo>
                    <a:pt x="6" y="311"/>
                    <a:pt x="6" y="311"/>
                    <a:pt x="6" y="311"/>
                  </a:cubicBezTo>
                  <a:cubicBezTo>
                    <a:pt x="7" y="308"/>
                    <a:pt x="7" y="308"/>
                    <a:pt x="7" y="308"/>
                  </a:cubicBezTo>
                  <a:cubicBezTo>
                    <a:pt x="8" y="304"/>
                    <a:pt x="8" y="304"/>
                    <a:pt x="8" y="304"/>
                  </a:cubicBezTo>
                  <a:cubicBezTo>
                    <a:pt x="9" y="298"/>
                    <a:pt x="9" y="298"/>
                    <a:pt x="9" y="298"/>
                  </a:cubicBezTo>
                  <a:cubicBezTo>
                    <a:pt x="10" y="291"/>
                    <a:pt x="10" y="291"/>
                    <a:pt x="10" y="291"/>
                  </a:cubicBezTo>
                  <a:cubicBezTo>
                    <a:pt x="12" y="283"/>
                    <a:pt x="12" y="283"/>
                    <a:pt x="12" y="283"/>
                  </a:cubicBezTo>
                  <a:cubicBezTo>
                    <a:pt x="12" y="280"/>
                    <a:pt x="13" y="277"/>
                    <a:pt x="14" y="274"/>
                  </a:cubicBezTo>
                  <a:cubicBezTo>
                    <a:pt x="15" y="272"/>
                    <a:pt x="15" y="270"/>
                    <a:pt x="16" y="268"/>
                  </a:cubicBezTo>
                  <a:cubicBezTo>
                    <a:pt x="18" y="262"/>
                    <a:pt x="18" y="262"/>
                    <a:pt x="18" y="262"/>
                  </a:cubicBezTo>
                  <a:cubicBezTo>
                    <a:pt x="19" y="260"/>
                    <a:pt x="19" y="260"/>
                    <a:pt x="19" y="260"/>
                  </a:cubicBezTo>
                  <a:cubicBezTo>
                    <a:pt x="21" y="255"/>
                    <a:pt x="21" y="255"/>
                    <a:pt x="21" y="255"/>
                  </a:cubicBezTo>
                  <a:cubicBezTo>
                    <a:pt x="23" y="252"/>
                    <a:pt x="23" y="252"/>
                    <a:pt x="23" y="252"/>
                  </a:cubicBezTo>
                  <a:cubicBezTo>
                    <a:pt x="24" y="250"/>
                    <a:pt x="24" y="250"/>
                    <a:pt x="24" y="250"/>
                  </a:cubicBezTo>
                  <a:cubicBezTo>
                    <a:pt x="26" y="246"/>
                    <a:pt x="26" y="246"/>
                    <a:pt x="26" y="246"/>
                  </a:cubicBezTo>
                  <a:cubicBezTo>
                    <a:pt x="27" y="244"/>
                    <a:pt x="27" y="244"/>
                    <a:pt x="27" y="244"/>
                  </a:cubicBezTo>
                  <a:cubicBezTo>
                    <a:pt x="29" y="237"/>
                    <a:pt x="29" y="237"/>
                    <a:pt x="29" y="237"/>
                  </a:cubicBezTo>
                  <a:cubicBezTo>
                    <a:pt x="30" y="235"/>
                    <a:pt x="30" y="235"/>
                    <a:pt x="30" y="235"/>
                  </a:cubicBezTo>
                  <a:cubicBezTo>
                    <a:pt x="31" y="231"/>
                    <a:pt x="31" y="231"/>
                    <a:pt x="31" y="231"/>
                  </a:cubicBezTo>
                  <a:cubicBezTo>
                    <a:pt x="32" y="228"/>
                    <a:pt x="32" y="228"/>
                    <a:pt x="32" y="228"/>
                  </a:cubicBezTo>
                  <a:cubicBezTo>
                    <a:pt x="34" y="226"/>
                    <a:pt x="34" y="226"/>
                    <a:pt x="34" y="226"/>
                  </a:cubicBezTo>
                  <a:cubicBezTo>
                    <a:pt x="32" y="231"/>
                    <a:pt x="32" y="231"/>
                    <a:pt x="32" y="231"/>
                  </a:cubicBezTo>
                  <a:cubicBezTo>
                    <a:pt x="35" y="226"/>
                    <a:pt x="35" y="226"/>
                    <a:pt x="35" y="226"/>
                  </a:cubicBezTo>
                  <a:cubicBezTo>
                    <a:pt x="37" y="223"/>
                    <a:pt x="37" y="223"/>
                    <a:pt x="37" y="223"/>
                  </a:cubicBezTo>
                  <a:cubicBezTo>
                    <a:pt x="38" y="220"/>
                    <a:pt x="38" y="220"/>
                    <a:pt x="38" y="220"/>
                  </a:cubicBezTo>
                  <a:cubicBezTo>
                    <a:pt x="42" y="212"/>
                    <a:pt x="42" y="212"/>
                    <a:pt x="42" y="212"/>
                  </a:cubicBezTo>
                  <a:cubicBezTo>
                    <a:pt x="43" y="212"/>
                    <a:pt x="43" y="212"/>
                    <a:pt x="44" y="212"/>
                  </a:cubicBezTo>
                  <a:cubicBezTo>
                    <a:pt x="46" y="210"/>
                    <a:pt x="46" y="210"/>
                    <a:pt x="46" y="210"/>
                  </a:cubicBezTo>
                  <a:cubicBezTo>
                    <a:pt x="48" y="209"/>
                    <a:pt x="48" y="209"/>
                    <a:pt x="48" y="209"/>
                  </a:cubicBezTo>
                  <a:cubicBezTo>
                    <a:pt x="49" y="206"/>
                    <a:pt x="49" y="206"/>
                    <a:pt x="49" y="206"/>
                  </a:cubicBezTo>
                  <a:cubicBezTo>
                    <a:pt x="52" y="199"/>
                    <a:pt x="52" y="199"/>
                    <a:pt x="52" y="199"/>
                  </a:cubicBezTo>
                  <a:cubicBezTo>
                    <a:pt x="56" y="194"/>
                    <a:pt x="56" y="194"/>
                    <a:pt x="56" y="194"/>
                  </a:cubicBezTo>
                  <a:cubicBezTo>
                    <a:pt x="56" y="194"/>
                    <a:pt x="57" y="194"/>
                    <a:pt x="57" y="194"/>
                  </a:cubicBezTo>
                  <a:cubicBezTo>
                    <a:pt x="59" y="192"/>
                    <a:pt x="59" y="192"/>
                    <a:pt x="59" y="192"/>
                  </a:cubicBezTo>
                  <a:cubicBezTo>
                    <a:pt x="60" y="192"/>
                    <a:pt x="60" y="192"/>
                    <a:pt x="60" y="192"/>
                  </a:cubicBezTo>
                  <a:cubicBezTo>
                    <a:pt x="63" y="189"/>
                    <a:pt x="63" y="189"/>
                    <a:pt x="63" y="189"/>
                  </a:cubicBezTo>
                  <a:cubicBezTo>
                    <a:pt x="66" y="186"/>
                    <a:pt x="66" y="186"/>
                    <a:pt x="66" y="186"/>
                  </a:cubicBezTo>
                  <a:cubicBezTo>
                    <a:pt x="68" y="186"/>
                    <a:pt x="69" y="186"/>
                    <a:pt x="70" y="187"/>
                  </a:cubicBezTo>
                  <a:cubicBezTo>
                    <a:pt x="70" y="188"/>
                    <a:pt x="69" y="188"/>
                    <a:pt x="69" y="189"/>
                  </a:cubicBezTo>
                  <a:cubicBezTo>
                    <a:pt x="68" y="189"/>
                    <a:pt x="67" y="189"/>
                    <a:pt x="66" y="189"/>
                  </a:cubicBezTo>
                  <a:cubicBezTo>
                    <a:pt x="63" y="192"/>
                    <a:pt x="63" y="192"/>
                    <a:pt x="61" y="196"/>
                  </a:cubicBezTo>
                  <a:cubicBezTo>
                    <a:pt x="61" y="197"/>
                    <a:pt x="61" y="197"/>
                    <a:pt x="61" y="197"/>
                  </a:cubicBezTo>
                  <a:cubicBezTo>
                    <a:pt x="64" y="195"/>
                    <a:pt x="64" y="195"/>
                    <a:pt x="64" y="195"/>
                  </a:cubicBezTo>
                  <a:cubicBezTo>
                    <a:pt x="66" y="193"/>
                    <a:pt x="66" y="193"/>
                    <a:pt x="66" y="193"/>
                  </a:cubicBezTo>
                  <a:cubicBezTo>
                    <a:pt x="68" y="192"/>
                    <a:pt x="68" y="192"/>
                    <a:pt x="68" y="192"/>
                  </a:cubicBezTo>
                  <a:cubicBezTo>
                    <a:pt x="71" y="190"/>
                    <a:pt x="71" y="190"/>
                    <a:pt x="71" y="190"/>
                  </a:cubicBezTo>
                  <a:cubicBezTo>
                    <a:pt x="73" y="189"/>
                    <a:pt x="73" y="189"/>
                    <a:pt x="73" y="189"/>
                  </a:cubicBezTo>
                  <a:cubicBezTo>
                    <a:pt x="77" y="185"/>
                    <a:pt x="77" y="185"/>
                    <a:pt x="77" y="185"/>
                  </a:cubicBezTo>
                  <a:cubicBezTo>
                    <a:pt x="80" y="182"/>
                    <a:pt x="80" y="182"/>
                    <a:pt x="80" y="182"/>
                  </a:cubicBezTo>
                  <a:cubicBezTo>
                    <a:pt x="83" y="178"/>
                    <a:pt x="83" y="178"/>
                    <a:pt x="83" y="178"/>
                  </a:cubicBezTo>
                  <a:cubicBezTo>
                    <a:pt x="80" y="179"/>
                    <a:pt x="80" y="179"/>
                    <a:pt x="80" y="179"/>
                  </a:cubicBezTo>
                  <a:cubicBezTo>
                    <a:pt x="75" y="184"/>
                    <a:pt x="75" y="184"/>
                    <a:pt x="75" y="184"/>
                  </a:cubicBezTo>
                  <a:cubicBezTo>
                    <a:pt x="73" y="184"/>
                    <a:pt x="73" y="184"/>
                    <a:pt x="73" y="184"/>
                  </a:cubicBezTo>
                  <a:cubicBezTo>
                    <a:pt x="73" y="182"/>
                    <a:pt x="73" y="182"/>
                    <a:pt x="73" y="182"/>
                  </a:cubicBezTo>
                  <a:cubicBezTo>
                    <a:pt x="73" y="178"/>
                    <a:pt x="73" y="178"/>
                    <a:pt x="73" y="178"/>
                  </a:cubicBezTo>
                  <a:cubicBezTo>
                    <a:pt x="76" y="171"/>
                    <a:pt x="76" y="171"/>
                    <a:pt x="76" y="171"/>
                  </a:cubicBezTo>
                  <a:cubicBezTo>
                    <a:pt x="80" y="168"/>
                    <a:pt x="80" y="168"/>
                    <a:pt x="80" y="168"/>
                  </a:cubicBezTo>
                  <a:cubicBezTo>
                    <a:pt x="83" y="163"/>
                    <a:pt x="83" y="163"/>
                    <a:pt x="83" y="163"/>
                  </a:cubicBezTo>
                  <a:cubicBezTo>
                    <a:pt x="81" y="162"/>
                    <a:pt x="81" y="162"/>
                    <a:pt x="81" y="162"/>
                  </a:cubicBezTo>
                  <a:cubicBezTo>
                    <a:pt x="78" y="164"/>
                    <a:pt x="78" y="164"/>
                    <a:pt x="78" y="164"/>
                  </a:cubicBezTo>
                  <a:cubicBezTo>
                    <a:pt x="73" y="168"/>
                    <a:pt x="73" y="168"/>
                    <a:pt x="73" y="168"/>
                  </a:cubicBezTo>
                  <a:cubicBezTo>
                    <a:pt x="67" y="174"/>
                    <a:pt x="67" y="174"/>
                    <a:pt x="67" y="174"/>
                  </a:cubicBezTo>
                  <a:cubicBezTo>
                    <a:pt x="63" y="178"/>
                    <a:pt x="63" y="178"/>
                    <a:pt x="63" y="178"/>
                  </a:cubicBezTo>
                  <a:cubicBezTo>
                    <a:pt x="66" y="175"/>
                    <a:pt x="66" y="175"/>
                    <a:pt x="66" y="175"/>
                  </a:cubicBezTo>
                  <a:cubicBezTo>
                    <a:pt x="69" y="171"/>
                    <a:pt x="69" y="171"/>
                    <a:pt x="69" y="171"/>
                  </a:cubicBezTo>
                  <a:cubicBezTo>
                    <a:pt x="71" y="169"/>
                    <a:pt x="71" y="169"/>
                    <a:pt x="71" y="169"/>
                  </a:cubicBezTo>
                  <a:cubicBezTo>
                    <a:pt x="71" y="167"/>
                    <a:pt x="71" y="167"/>
                    <a:pt x="71" y="167"/>
                  </a:cubicBezTo>
                  <a:cubicBezTo>
                    <a:pt x="71" y="167"/>
                    <a:pt x="72" y="167"/>
                    <a:pt x="72" y="167"/>
                  </a:cubicBezTo>
                  <a:cubicBezTo>
                    <a:pt x="75" y="164"/>
                    <a:pt x="75" y="164"/>
                    <a:pt x="75" y="164"/>
                  </a:cubicBezTo>
                  <a:cubicBezTo>
                    <a:pt x="78" y="161"/>
                    <a:pt x="78" y="161"/>
                    <a:pt x="78" y="161"/>
                  </a:cubicBezTo>
                  <a:cubicBezTo>
                    <a:pt x="80" y="161"/>
                    <a:pt x="80" y="161"/>
                    <a:pt x="80" y="161"/>
                  </a:cubicBezTo>
                  <a:cubicBezTo>
                    <a:pt x="83" y="157"/>
                    <a:pt x="83" y="157"/>
                    <a:pt x="83" y="157"/>
                  </a:cubicBezTo>
                  <a:cubicBezTo>
                    <a:pt x="85" y="156"/>
                    <a:pt x="85" y="156"/>
                    <a:pt x="85" y="156"/>
                  </a:cubicBezTo>
                  <a:cubicBezTo>
                    <a:pt x="86" y="156"/>
                    <a:pt x="87" y="156"/>
                    <a:pt x="87" y="156"/>
                  </a:cubicBezTo>
                  <a:cubicBezTo>
                    <a:pt x="92" y="156"/>
                    <a:pt x="92" y="156"/>
                    <a:pt x="92" y="156"/>
                  </a:cubicBezTo>
                  <a:cubicBezTo>
                    <a:pt x="93" y="157"/>
                    <a:pt x="93" y="157"/>
                    <a:pt x="93" y="157"/>
                  </a:cubicBezTo>
                  <a:cubicBezTo>
                    <a:pt x="95" y="157"/>
                    <a:pt x="95" y="157"/>
                    <a:pt x="95" y="157"/>
                  </a:cubicBezTo>
                  <a:cubicBezTo>
                    <a:pt x="99" y="154"/>
                    <a:pt x="99" y="154"/>
                    <a:pt x="99" y="154"/>
                  </a:cubicBezTo>
                  <a:cubicBezTo>
                    <a:pt x="104" y="150"/>
                    <a:pt x="104" y="150"/>
                    <a:pt x="104" y="150"/>
                  </a:cubicBezTo>
                  <a:cubicBezTo>
                    <a:pt x="107" y="150"/>
                    <a:pt x="107" y="150"/>
                    <a:pt x="107" y="150"/>
                  </a:cubicBezTo>
                  <a:cubicBezTo>
                    <a:pt x="110" y="148"/>
                    <a:pt x="110" y="148"/>
                    <a:pt x="110" y="148"/>
                  </a:cubicBezTo>
                </a:path>
              </a:pathLst>
            </a:custGeom>
            <a:solidFill>
              <a:schemeClr val="tx1">
                <a:lumMod val="65000"/>
                <a:lumOff val="35000"/>
              </a:schemeClr>
            </a:solidFill>
            <a:ln w="9525">
              <a:noFill/>
              <a:round/>
            </a:ln>
          </p:spPr>
          <p:txBody>
            <a:bodyPr vert="horz" wrap="square" lIns="91440" tIns="45720" rIns="91440" bIns="45720" numCol="1" anchor="t" anchorCtr="0" compatLnSpc="1"/>
            <a:lstStyle/>
            <a:p>
              <a:endParaRPr lang="en-US" dirty="0">
                <a:cs typeface="+mn-ea"/>
                <a:sym typeface="+mn-lt"/>
              </a:endParaRPr>
            </a:p>
          </p:txBody>
        </p:sp>
        <p:sp>
          <p:nvSpPr>
            <p:cNvPr id="68" name="Oval 195"/>
            <p:cNvSpPr/>
            <p:nvPr>
              <p:custDataLst>
                <p:tags r:id="rId20"/>
              </p:custDataLst>
            </p:nvPr>
          </p:nvSpPr>
          <p:spPr>
            <a:xfrm>
              <a:off x="3004748" y="2721342"/>
              <a:ext cx="1360727" cy="1360727"/>
            </a:xfrm>
            <a:prstGeom prst="ellips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sp>
          <p:nvSpPr>
            <p:cNvPr id="69" name="Oval 208"/>
            <p:cNvSpPr/>
            <p:nvPr>
              <p:custDataLst>
                <p:tags r:id="rId21"/>
              </p:custDataLst>
            </p:nvPr>
          </p:nvSpPr>
          <p:spPr>
            <a:xfrm>
              <a:off x="2880997" y="2597591"/>
              <a:ext cx="1608227" cy="1608227"/>
            </a:xfrm>
            <a:prstGeom prst="ellipse">
              <a:avLst/>
            </a:prstGeom>
            <a:noFill/>
            <a:ln w="1905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sp>
          <p:nvSpPr>
            <p:cNvPr id="66" name="Oval 189"/>
            <p:cNvSpPr/>
            <p:nvPr>
              <p:custDataLst>
                <p:tags r:id="rId22"/>
              </p:custDataLst>
            </p:nvPr>
          </p:nvSpPr>
          <p:spPr>
            <a:xfrm>
              <a:off x="1246913" y="2882465"/>
              <a:ext cx="1038482" cy="1038480"/>
            </a:xfrm>
            <a:prstGeom prst="ellipse">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sp>
          <p:nvSpPr>
            <p:cNvPr id="67" name="Oval 209"/>
            <p:cNvSpPr/>
            <p:nvPr>
              <p:custDataLst>
                <p:tags r:id="rId23"/>
              </p:custDataLst>
            </p:nvPr>
          </p:nvSpPr>
          <p:spPr>
            <a:xfrm>
              <a:off x="1162498" y="2798049"/>
              <a:ext cx="1207314" cy="1207312"/>
            </a:xfrm>
            <a:prstGeom prst="ellipse">
              <a:avLst/>
            </a:prstGeom>
            <a:noFill/>
            <a:ln w="1905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sp>
          <p:nvSpPr>
            <p:cNvPr id="34" name="Arc 214"/>
            <p:cNvSpPr/>
            <p:nvPr>
              <p:custDataLst>
                <p:tags r:id="rId24"/>
              </p:custDataLst>
            </p:nvPr>
          </p:nvSpPr>
          <p:spPr>
            <a:xfrm>
              <a:off x="5000193" y="2305791"/>
              <a:ext cx="2191827" cy="2191827"/>
            </a:xfrm>
            <a:prstGeom prst="arc">
              <a:avLst>
                <a:gd name="adj1" fmla="val 21578092"/>
                <a:gd name="adj2" fmla="val 21479725"/>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cs typeface="+mn-ea"/>
                <a:sym typeface="+mn-lt"/>
              </a:endParaRPr>
            </a:p>
          </p:txBody>
        </p:sp>
        <p:cxnSp>
          <p:nvCxnSpPr>
            <p:cNvPr id="41" name="Straight Connector 219"/>
            <p:cNvCxnSpPr/>
            <p:nvPr>
              <p:custDataLst>
                <p:tags r:id="rId25"/>
              </p:custDataLst>
            </p:nvPr>
          </p:nvCxnSpPr>
          <p:spPr>
            <a:xfrm flipH="1">
              <a:off x="2369812" y="3401705"/>
              <a:ext cx="510970" cy="0"/>
            </a:xfrm>
            <a:prstGeom prst="line">
              <a:avLst/>
            </a:prstGeom>
            <a:ln w="1905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8" name="Straight Connector 220"/>
            <p:cNvCxnSpPr/>
            <p:nvPr>
              <p:custDataLst>
                <p:tags r:id="rId26"/>
              </p:custDataLst>
            </p:nvPr>
          </p:nvCxnSpPr>
          <p:spPr>
            <a:xfrm flipH="1">
              <a:off x="7192020" y="3401705"/>
              <a:ext cx="510970" cy="0"/>
            </a:xfrm>
            <a:prstGeom prst="line">
              <a:avLst/>
            </a:prstGeom>
            <a:ln w="1905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64" name="Oval 222"/>
            <p:cNvSpPr/>
            <p:nvPr>
              <p:custDataLst>
                <p:tags r:id="rId27"/>
              </p:custDataLst>
            </p:nvPr>
          </p:nvSpPr>
          <p:spPr>
            <a:xfrm>
              <a:off x="7826742" y="2721342"/>
              <a:ext cx="1360727" cy="1360727"/>
            </a:xfrm>
            <a:prstGeom prst="ellips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sp>
          <p:nvSpPr>
            <p:cNvPr id="65" name="Oval 223"/>
            <p:cNvSpPr/>
            <p:nvPr>
              <p:custDataLst>
                <p:tags r:id="rId28"/>
              </p:custDataLst>
            </p:nvPr>
          </p:nvSpPr>
          <p:spPr>
            <a:xfrm>
              <a:off x="7702991" y="2597591"/>
              <a:ext cx="1608227" cy="1608227"/>
            </a:xfrm>
            <a:prstGeom prst="ellipse">
              <a:avLst/>
            </a:prstGeom>
            <a:noFill/>
            <a:ln w="1905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cxnSp>
          <p:nvCxnSpPr>
            <p:cNvPr id="52" name="Straight Connector 224"/>
            <p:cNvCxnSpPr/>
            <p:nvPr>
              <p:custDataLst>
                <p:tags r:id="rId29"/>
              </p:custDataLst>
            </p:nvPr>
          </p:nvCxnSpPr>
          <p:spPr>
            <a:xfrm flipH="1">
              <a:off x="9311218" y="3401705"/>
              <a:ext cx="510970" cy="0"/>
            </a:xfrm>
            <a:prstGeom prst="line">
              <a:avLst/>
            </a:prstGeom>
            <a:ln w="1905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62" name="Oval 226"/>
            <p:cNvSpPr/>
            <p:nvPr>
              <p:custDataLst>
                <p:tags r:id="rId30"/>
              </p:custDataLst>
            </p:nvPr>
          </p:nvSpPr>
          <p:spPr>
            <a:xfrm>
              <a:off x="9906603" y="2882465"/>
              <a:ext cx="1038482" cy="1038480"/>
            </a:xfrm>
            <a:prstGeom prst="ellipse">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sp>
          <p:nvSpPr>
            <p:cNvPr id="63" name="Oval 227"/>
            <p:cNvSpPr/>
            <p:nvPr>
              <p:custDataLst>
                <p:tags r:id="rId31"/>
              </p:custDataLst>
            </p:nvPr>
          </p:nvSpPr>
          <p:spPr>
            <a:xfrm>
              <a:off x="9822188" y="2798049"/>
              <a:ext cx="1207314" cy="1207312"/>
            </a:xfrm>
            <a:prstGeom prst="ellipse">
              <a:avLst/>
            </a:prstGeom>
            <a:noFill/>
            <a:ln w="1905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sp>
          <p:nvSpPr>
            <p:cNvPr id="54" name="Freeform 5"/>
            <p:cNvSpPr>
              <a:spLocks noEditPoints="1"/>
            </p:cNvSpPr>
            <p:nvPr>
              <p:custDataLst>
                <p:tags r:id="rId32"/>
              </p:custDataLst>
            </p:nvPr>
          </p:nvSpPr>
          <p:spPr bwMode="auto">
            <a:xfrm>
              <a:off x="1500015" y="3022919"/>
              <a:ext cx="522301" cy="617264"/>
            </a:xfrm>
            <a:custGeom>
              <a:avLst/>
              <a:gdLst/>
              <a:ahLst/>
              <a:cxnLst>
                <a:cxn ang="0">
                  <a:pos x="250" y="250"/>
                </a:cxn>
                <a:cxn ang="0">
                  <a:pos x="125" y="296"/>
                </a:cxn>
                <a:cxn ang="0">
                  <a:pos x="0" y="250"/>
                </a:cxn>
                <a:cxn ang="0">
                  <a:pos x="66" y="210"/>
                </a:cxn>
                <a:cxn ang="0">
                  <a:pos x="79" y="219"/>
                </a:cxn>
                <a:cxn ang="0">
                  <a:pos x="70" y="232"/>
                </a:cxn>
                <a:cxn ang="0">
                  <a:pos x="23" y="251"/>
                </a:cxn>
                <a:cxn ang="0">
                  <a:pos x="125" y="273"/>
                </a:cxn>
                <a:cxn ang="0">
                  <a:pos x="228" y="250"/>
                </a:cxn>
                <a:cxn ang="0">
                  <a:pos x="180" y="232"/>
                </a:cxn>
                <a:cxn ang="0">
                  <a:pos x="171" y="219"/>
                </a:cxn>
                <a:cxn ang="0">
                  <a:pos x="184" y="210"/>
                </a:cxn>
                <a:cxn ang="0">
                  <a:pos x="250" y="250"/>
                </a:cxn>
                <a:cxn ang="0">
                  <a:pos x="80" y="182"/>
                </a:cxn>
                <a:cxn ang="0">
                  <a:pos x="91" y="182"/>
                </a:cxn>
                <a:cxn ang="0">
                  <a:pos x="91" y="250"/>
                </a:cxn>
                <a:cxn ang="0">
                  <a:pos x="102" y="262"/>
                </a:cxn>
                <a:cxn ang="0">
                  <a:pos x="148" y="262"/>
                </a:cxn>
                <a:cxn ang="0">
                  <a:pos x="159" y="250"/>
                </a:cxn>
                <a:cxn ang="0">
                  <a:pos x="159" y="182"/>
                </a:cxn>
                <a:cxn ang="0">
                  <a:pos x="171" y="182"/>
                </a:cxn>
                <a:cxn ang="0">
                  <a:pos x="182" y="171"/>
                </a:cxn>
                <a:cxn ang="0">
                  <a:pos x="182" y="102"/>
                </a:cxn>
                <a:cxn ang="0">
                  <a:pos x="157" y="82"/>
                </a:cxn>
                <a:cxn ang="0">
                  <a:pos x="125" y="80"/>
                </a:cxn>
                <a:cxn ang="0">
                  <a:pos x="93" y="82"/>
                </a:cxn>
                <a:cxn ang="0">
                  <a:pos x="68" y="102"/>
                </a:cxn>
                <a:cxn ang="0">
                  <a:pos x="68" y="171"/>
                </a:cxn>
                <a:cxn ang="0">
                  <a:pos x="80" y="182"/>
                </a:cxn>
                <a:cxn ang="0">
                  <a:pos x="125" y="68"/>
                </a:cxn>
                <a:cxn ang="0">
                  <a:pos x="159" y="34"/>
                </a:cxn>
                <a:cxn ang="0">
                  <a:pos x="125" y="0"/>
                </a:cxn>
                <a:cxn ang="0">
                  <a:pos x="91" y="34"/>
                </a:cxn>
                <a:cxn ang="0">
                  <a:pos x="125" y="68"/>
                </a:cxn>
                <a:cxn ang="0">
                  <a:pos x="125" y="68"/>
                </a:cxn>
                <a:cxn ang="0">
                  <a:pos x="125" y="68"/>
                </a:cxn>
              </a:cxnLst>
              <a:rect l="0" t="0" r="r" b="b"/>
              <a:pathLst>
                <a:path w="250" h="296">
                  <a:moveTo>
                    <a:pt x="250" y="250"/>
                  </a:moveTo>
                  <a:cubicBezTo>
                    <a:pt x="250" y="282"/>
                    <a:pt x="185" y="296"/>
                    <a:pt x="125" y="296"/>
                  </a:cubicBezTo>
                  <a:cubicBezTo>
                    <a:pt x="65" y="296"/>
                    <a:pt x="0" y="282"/>
                    <a:pt x="0" y="250"/>
                  </a:cubicBezTo>
                  <a:cubicBezTo>
                    <a:pt x="0" y="226"/>
                    <a:pt x="36" y="215"/>
                    <a:pt x="66" y="210"/>
                  </a:cubicBezTo>
                  <a:cubicBezTo>
                    <a:pt x="72" y="209"/>
                    <a:pt x="78" y="213"/>
                    <a:pt x="79" y="219"/>
                  </a:cubicBezTo>
                  <a:cubicBezTo>
                    <a:pt x="80" y="225"/>
                    <a:pt x="76" y="231"/>
                    <a:pt x="70" y="232"/>
                  </a:cubicBezTo>
                  <a:cubicBezTo>
                    <a:pt x="33" y="239"/>
                    <a:pt x="23" y="249"/>
                    <a:pt x="23" y="251"/>
                  </a:cubicBezTo>
                  <a:cubicBezTo>
                    <a:pt x="24" y="257"/>
                    <a:pt x="58" y="273"/>
                    <a:pt x="125" y="273"/>
                  </a:cubicBezTo>
                  <a:cubicBezTo>
                    <a:pt x="192" y="273"/>
                    <a:pt x="226" y="257"/>
                    <a:pt x="228" y="250"/>
                  </a:cubicBezTo>
                  <a:cubicBezTo>
                    <a:pt x="227" y="249"/>
                    <a:pt x="217" y="238"/>
                    <a:pt x="180" y="232"/>
                  </a:cubicBezTo>
                  <a:cubicBezTo>
                    <a:pt x="174" y="231"/>
                    <a:pt x="170" y="225"/>
                    <a:pt x="171" y="219"/>
                  </a:cubicBezTo>
                  <a:cubicBezTo>
                    <a:pt x="172" y="213"/>
                    <a:pt x="178" y="209"/>
                    <a:pt x="184" y="210"/>
                  </a:cubicBezTo>
                  <a:cubicBezTo>
                    <a:pt x="214" y="215"/>
                    <a:pt x="250" y="226"/>
                    <a:pt x="250" y="250"/>
                  </a:cubicBezTo>
                  <a:close/>
                  <a:moveTo>
                    <a:pt x="80" y="182"/>
                  </a:moveTo>
                  <a:cubicBezTo>
                    <a:pt x="91" y="182"/>
                    <a:pt x="91" y="182"/>
                    <a:pt x="91" y="182"/>
                  </a:cubicBezTo>
                  <a:cubicBezTo>
                    <a:pt x="91" y="250"/>
                    <a:pt x="91" y="250"/>
                    <a:pt x="91" y="250"/>
                  </a:cubicBezTo>
                  <a:cubicBezTo>
                    <a:pt x="91" y="257"/>
                    <a:pt x="96" y="262"/>
                    <a:pt x="102" y="262"/>
                  </a:cubicBezTo>
                  <a:cubicBezTo>
                    <a:pt x="148" y="262"/>
                    <a:pt x="148" y="262"/>
                    <a:pt x="148" y="262"/>
                  </a:cubicBezTo>
                  <a:cubicBezTo>
                    <a:pt x="154" y="262"/>
                    <a:pt x="159" y="257"/>
                    <a:pt x="159" y="250"/>
                  </a:cubicBezTo>
                  <a:cubicBezTo>
                    <a:pt x="159" y="182"/>
                    <a:pt x="159" y="182"/>
                    <a:pt x="159" y="182"/>
                  </a:cubicBezTo>
                  <a:cubicBezTo>
                    <a:pt x="171" y="182"/>
                    <a:pt x="171" y="182"/>
                    <a:pt x="171" y="182"/>
                  </a:cubicBezTo>
                  <a:cubicBezTo>
                    <a:pt x="177" y="182"/>
                    <a:pt x="182" y="177"/>
                    <a:pt x="182" y="171"/>
                  </a:cubicBezTo>
                  <a:cubicBezTo>
                    <a:pt x="182" y="102"/>
                    <a:pt x="182" y="102"/>
                    <a:pt x="182" y="102"/>
                  </a:cubicBezTo>
                  <a:cubicBezTo>
                    <a:pt x="182" y="97"/>
                    <a:pt x="173" y="84"/>
                    <a:pt x="157" y="82"/>
                  </a:cubicBezTo>
                  <a:cubicBezTo>
                    <a:pt x="150" y="81"/>
                    <a:pt x="138" y="80"/>
                    <a:pt x="125" y="80"/>
                  </a:cubicBezTo>
                  <a:cubicBezTo>
                    <a:pt x="112" y="80"/>
                    <a:pt x="100" y="81"/>
                    <a:pt x="93" y="82"/>
                  </a:cubicBezTo>
                  <a:cubicBezTo>
                    <a:pt x="77" y="84"/>
                    <a:pt x="68" y="97"/>
                    <a:pt x="68" y="102"/>
                  </a:cubicBezTo>
                  <a:cubicBezTo>
                    <a:pt x="68" y="171"/>
                    <a:pt x="68" y="171"/>
                    <a:pt x="68" y="171"/>
                  </a:cubicBezTo>
                  <a:cubicBezTo>
                    <a:pt x="68" y="177"/>
                    <a:pt x="73" y="182"/>
                    <a:pt x="80" y="182"/>
                  </a:cubicBezTo>
                  <a:close/>
                  <a:moveTo>
                    <a:pt x="125" y="68"/>
                  </a:moveTo>
                  <a:cubicBezTo>
                    <a:pt x="144" y="68"/>
                    <a:pt x="159" y="53"/>
                    <a:pt x="159" y="34"/>
                  </a:cubicBezTo>
                  <a:cubicBezTo>
                    <a:pt x="159" y="15"/>
                    <a:pt x="144" y="0"/>
                    <a:pt x="125" y="0"/>
                  </a:cubicBezTo>
                  <a:cubicBezTo>
                    <a:pt x="106" y="0"/>
                    <a:pt x="91" y="15"/>
                    <a:pt x="91" y="34"/>
                  </a:cubicBezTo>
                  <a:cubicBezTo>
                    <a:pt x="91" y="53"/>
                    <a:pt x="106" y="68"/>
                    <a:pt x="125" y="68"/>
                  </a:cubicBezTo>
                  <a:close/>
                  <a:moveTo>
                    <a:pt x="125" y="68"/>
                  </a:moveTo>
                  <a:cubicBezTo>
                    <a:pt x="125" y="68"/>
                    <a:pt x="125" y="68"/>
                    <a:pt x="125" y="68"/>
                  </a:cubicBezTo>
                </a:path>
              </a:pathLst>
            </a:custGeom>
            <a:solidFill>
              <a:schemeClr val="bg1"/>
            </a:solidFill>
            <a:ln w="9525">
              <a:noFill/>
              <a:round/>
            </a:ln>
          </p:spPr>
          <p:txBody>
            <a:bodyPr vert="horz" wrap="square" lIns="91440" tIns="45720" rIns="91440" bIns="45720" numCol="1" anchor="t" anchorCtr="0" compatLnSpc="1"/>
            <a:lstStyle/>
            <a:p>
              <a:endParaRPr lang="en-US" dirty="0">
                <a:cs typeface="+mn-ea"/>
                <a:sym typeface="+mn-lt"/>
              </a:endParaRPr>
            </a:p>
          </p:txBody>
        </p:sp>
        <p:sp>
          <p:nvSpPr>
            <p:cNvPr id="55" name="Freeform 9"/>
            <p:cNvSpPr>
              <a:spLocks noEditPoints="1"/>
            </p:cNvSpPr>
            <p:nvPr>
              <p:custDataLst>
                <p:tags r:id="rId33"/>
              </p:custDataLst>
            </p:nvPr>
          </p:nvSpPr>
          <p:spPr bwMode="auto">
            <a:xfrm>
              <a:off x="3370266" y="3054228"/>
              <a:ext cx="635378" cy="641299"/>
            </a:xfrm>
            <a:custGeom>
              <a:avLst/>
              <a:gdLst/>
              <a:ahLst/>
              <a:cxnLst>
                <a:cxn ang="0">
                  <a:pos x="46" y="125"/>
                </a:cxn>
                <a:cxn ang="0">
                  <a:pos x="46" y="98"/>
                </a:cxn>
                <a:cxn ang="0">
                  <a:pos x="49" y="90"/>
                </a:cxn>
                <a:cxn ang="0">
                  <a:pos x="132" y="118"/>
                </a:cxn>
                <a:cxn ang="0">
                  <a:pos x="216" y="90"/>
                </a:cxn>
                <a:cxn ang="0">
                  <a:pos x="218" y="98"/>
                </a:cxn>
                <a:cxn ang="0">
                  <a:pos x="218" y="125"/>
                </a:cxn>
                <a:cxn ang="0">
                  <a:pos x="132" y="161"/>
                </a:cxn>
                <a:cxn ang="0">
                  <a:pos x="46" y="125"/>
                </a:cxn>
                <a:cxn ang="0">
                  <a:pos x="132" y="216"/>
                </a:cxn>
                <a:cxn ang="0">
                  <a:pos x="218" y="179"/>
                </a:cxn>
                <a:cxn ang="0">
                  <a:pos x="218" y="153"/>
                </a:cxn>
                <a:cxn ang="0">
                  <a:pos x="216" y="144"/>
                </a:cxn>
                <a:cxn ang="0">
                  <a:pos x="132" y="172"/>
                </a:cxn>
                <a:cxn ang="0">
                  <a:pos x="49" y="144"/>
                </a:cxn>
                <a:cxn ang="0">
                  <a:pos x="46" y="153"/>
                </a:cxn>
                <a:cxn ang="0">
                  <a:pos x="46" y="179"/>
                </a:cxn>
                <a:cxn ang="0">
                  <a:pos x="132" y="216"/>
                </a:cxn>
                <a:cxn ang="0">
                  <a:pos x="132" y="109"/>
                </a:cxn>
                <a:cxn ang="0">
                  <a:pos x="218" y="72"/>
                </a:cxn>
                <a:cxn ang="0">
                  <a:pos x="218" y="46"/>
                </a:cxn>
                <a:cxn ang="0">
                  <a:pos x="216" y="37"/>
                </a:cxn>
                <a:cxn ang="0">
                  <a:pos x="132" y="64"/>
                </a:cxn>
                <a:cxn ang="0">
                  <a:pos x="48" y="37"/>
                </a:cxn>
                <a:cxn ang="0">
                  <a:pos x="46" y="46"/>
                </a:cxn>
                <a:cxn ang="0">
                  <a:pos x="46" y="72"/>
                </a:cxn>
                <a:cxn ang="0">
                  <a:pos x="132" y="109"/>
                </a:cxn>
                <a:cxn ang="0">
                  <a:pos x="132" y="56"/>
                </a:cxn>
                <a:cxn ang="0">
                  <a:pos x="216" y="28"/>
                </a:cxn>
                <a:cxn ang="0">
                  <a:pos x="132" y="0"/>
                </a:cxn>
                <a:cxn ang="0">
                  <a:pos x="48" y="28"/>
                </a:cxn>
                <a:cxn ang="0">
                  <a:pos x="132" y="56"/>
                </a:cxn>
                <a:cxn ang="0">
                  <a:pos x="138" y="257"/>
                </a:cxn>
                <a:cxn ang="0">
                  <a:pos x="138" y="222"/>
                </a:cxn>
                <a:cxn ang="0">
                  <a:pos x="126" y="222"/>
                </a:cxn>
                <a:cxn ang="0">
                  <a:pos x="126" y="257"/>
                </a:cxn>
                <a:cxn ang="0">
                  <a:pos x="0" y="257"/>
                </a:cxn>
                <a:cxn ang="0">
                  <a:pos x="0" y="267"/>
                </a:cxn>
                <a:cxn ang="0">
                  <a:pos x="264" y="267"/>
                </a:cxn>
                <a:cxn ang="0">
                  <a:pos x="264" y="257"/>
                </a:cxn>
                <a:cxn ang="0">
                  <a:pos x="138" y="257"/>
                </a:cxn>
                <a:cxn ang="0">
                  <a:pos x="138" y="257"/>
                </a:cxn>
                <a:cxn ang="0">
                  <a:pos x="138" y="257"/>
                </a:cxn>
              </a:cxnLst>
              <a:rect l="0" t="0" r="r" b="b"/>
              <a:pathLst>
                <a:path w="264" h="267">
                  <a:moveTo>
                    <a:pt x="46" y="125"/>
                  </a:moveTo>
                  <a:cubicBezTo>
                    <a:pt x="46" y="98"/>
                    <a:pt x="46" y="98"/>
                    <a:pt x="46" y="98"/>
                  </a:cubicBezTo>
                  <a:cubicBezTo>
                    <a:pt x="46" y="95"/>
                    <a:pt x="47" y="92"/>
                    <a:pt x="49" y="90"/>
                  </a:cubicBezTo>
                  <a:cubicBezTo>
                    <a:pt x="58" y="106"/>
                    <a:pt x="92" y="118"/>
                    <a:pt x="132" y="118"/>
                  </a:cubicBezTo>
                  <a:cubicBezTo>
                    <a:pt x="173" y="118"/>
                    <a:pt x="207" y="106"/>
                    <a:pt x="216" y="90"/>
                  </a:cubicBezTo>
                  <a:cubicBezTo>
                    <a:pt x="217" y="92"/>
                    <a:pt x="218" y="95"/>
                    <a:pt x="218" y="98"/>
                  </a:cubicBezTo>
                  <a:cubicBezTo>
                    <a:pt x="218" y="125"/>
                    <a:pt x="218" y="125"/>
                    <a:pt x="218" y="125"/>
                  </a:cubicBezTo>
                  <a:cubicBezTo>
                    <a:pt x="218" y="145"/>
                    <a:pt x="180" y="161"/>
                    <a:pt x="132" y="161"/>
                  </a:cubicBezTo>
                  <a:cubicBezTo>
                    <a:pt x="85" y="161"/>
                    <a:pt x="46" y="145"/>
                    <a:pt x="46" y="125"/>
                  </a:cubicBezTo>
                  <a:close/>
                  <a:moveTo>
                    <a:pt x="132" y="216"/>
                  </a:moveTo>
                  <a:cubicBezTo>
                    <a:pt x="180" y="216"/>
                    <a:pt x="218" y="199"/>
                    <a:pt x="218" y="179"/>
                  </a:cubicBezTo>
                  <a:cubicBezTo>
                    <a:pt x="218" y="153"/>
                    <a:pt x="218" y="153"/>
                    <a:pt x="218" y="153"/>
                  </a:cubicBezTo>
                  <a:cubicBezTo>
                    <a:pt x="218" y="150"/>
                    <a:pt x="217" y="147"/>
                    <a:pt x="216" y="144"/>
                  </a:cubicBezTo>
                  <a:cubicBezTo>
                    <a:pt x="207" y="160"/>
                    <a:pt x="173" y="172"/>
                    <a:pt x="132" y="172"/>
                  </a:cubicBezTo>
                  <a:cubicBezTo>
                    <a:pt x="92" y="172"/>
                    <a:pt x="58" y="160"/>
                    <a:pt x="49" y="144"/>
                  </a:cubicBezTo>
                  <a:cubicBezTo>
                    <a:pt x="47" y="147"/>
                    <a:pt x="46" y="150"/>
                    <a:pt x="46" y="153"/>
                  </a:cubicBezTo>
                  <a:cubicBezTo>
                    <a:pt x="46" y="179"/>
                    <a:pt x="46" y="179"/>
                    <a:pt x="46" y="179"/>
                  </a:cubicBezTo>
                  <a:cubicBezTo>
                    <a:pt x="46" y="199"/>
                    <a:pt x="85" y="216"/>
                    <a:pt x="132" y="216"/>
                  </a:cubicBezTo>
                  <a:close/>
                  <a:moveTo>
                    <a:pt x="132" y="109"/>
                  </a:moveTo>
                  <a:cubicBezTo>
                    <a:pt x="180" y="109"/>
                    <a:pt x="218" y="92"/>
                    <a:pt x="218" y="72"/>
                  </a:cubicBezTo>
                  <a:cubicBezTo>
                    <a:pt x="218" y="46"/>
                    <a:pt x="218" y="46"/>
                    <a:pt x="218" y="46"/>
                  </a:cubicBezTo>
                  <a:cubicBezTo>
                    <a:pt x="218" y="43"/>
                    <a:pt x="218" y="40"/>
                    <a:pt x="216" y="37"/>
                  </a:cubicBezTo>
                  <a:cubicBezTo>
                    <a:pt x="214" y="52"/>
                    <a:pt x="178" y="64"/>
                    <a:pt x="132" y="64"/>
                  </a:cubicBezTo>
                  <a:cubicBezTo>
                    <a:pt x="87" y="64"/>
                    <a:pt x="50" y="52"/>
                    <a:pt x="48" y="37"/>
                  </a:cubicBezTo>
                  <a:cubicBezTo>
                    <a:pt x="47" y="40"/>
                    <a:pt x="46" y="43"/>
                    <a:pt x="46" y="46"/>
                  </a:cubicBezTo>
                  <a:cubicBezTo>
                    <a:pt x="46" y="72"/>
                    <a:pt x="46" y="72"/>
                    <a:pt x="46" y="72"/>
                  </a:cubicBezTo>
                  <a:cubicBezTo>
                    <a:pt x="46" y="92"/>
                    <a:pt x="85" y="109"/>
                    <a:pt x="132" y="109"/>
                  </a:cubicBezTo>
                  <a:close/>
                  <a:moveTo>
                    <a:pt x="132" y="56"/>
                  </a:moveTo>
                  <a:cubicBezTo>
                    <a:pt x="179" y="56"/>
                    <a:pt x="216" y="43"/>
                    <a:pt x="216" y="28"/>
                  </a:cubicBezTo>
                  <a:cubicBezTo>
                    <a:pt x="216" y="12"/>
                    <a:pt x="179" y="0"/>
                    <a:pt x="132" y="0"/>
                  </a:cubicBezTo>
                  <a:cubicBezTo>
                    <a:pt x="86" y="0"/>
                    <a:pt x="48" y="12"/>
                    <a:pt x="48" y="28"/>
                  </a:cubicBezTo>
                  <a:cubicBezTo>
                    <a:pt x="48" y="43"/>
                    <a:pt x="86" y="56"/>
                    <a:pt x="132" y="56"/>
                  </a:cubicBezTo>
                  <a:close/>
                  <a:moveTo>
                    <a:pt x="138" y="257"/>
                  </a:moveTo>
                  <a:cubicBezTo>
                    <a:pt x="138" y="222"/>
                    <a:pt x="138" y="222"/>
                    <a:pt x="138" y="222"/>
                  </a:cubicBezTo>
                  <a:cubicBezTo>
                    <a:pt x="126" y="222"/>
                    <a:pt x="126" y="222"/>
                    <a:pt x="126" y="222"/>
                  </a:cubicBezTo>
                  <a:cubicBezTo>
                    <a:pt x="126" y="257"/>
                    <a:pt x="126" y="257"/>
                    <a:pt x="126" y="257"/>
                  </a:cubicBezTo>
                  <a:cubicBezTo>
                    <a:pt x="0" y="257"/>
                    <a:pt x="0" y="257"/>
                    <a:pt x="0" y="257"/>
                  </a:cubicBezTo>
                  <a:cubicBezTo>
                    <a:pt x="0" y="267"/>
                    <a:pt x="0" y="267"/>
                    <a:pt x="0" y="267"/>
                  </a:cubicBezTo>
                  <a:cubicBezTo>
                    <a:pt x="264" y="267"/>
                    <a:pt x="264" y="267"/>
                    <a:pt x="264" y="267"/>
                  </a:cubicBezTo>
                  <a:cubicBezTo>
                    <a:pt x="264" y="257"/>
                    <a:pt x="264" y="257"/>
                    <a:pt x="264" y="257"/>
                  </a:cubicBezTo>
                  <a:lnTo>
                    <a:pt x="138" y="257"/>
                  </a:lnTo>
                  <a:close/>
                  <a:moveTo>
                    <a:pt x="138" y="257"/>
                  </a:moveTo>
                  <a:cubicBezTo>
                    <a:pt x="138" y="257"/>
                    <a:pt x="138" y="257"/>
                    <a:pt x="138" y="257"/>
                  </a:cubicBezTo>
                </a:path>
              </a:pathLst>
            </a:custGeom>
            <a:solidFill>
              <a:schemeClr val="bg1"/>
            </a:solidFill>
            <a:ln w="9525">
              <a:noFill/>
              <a:round/>
            </a:ln>
          </p:spPr>
          <p:txBody>
            <a:bodyPr vert="horz" wrap="square" lIns="91440" tIns="45720" rIns="91440" bIns="45720" numCol="1" anchor="t" anchorCtr="0" compatLnSpc="1"/>
            <a:lstStyle/>
            <a:p>
              <a:endParaRPr lang="en-US" dirty="0">
                <a:cs typeface="+mn-ea"/>
                <a:sym typeface="+mn-lt"/>
              </a:endParaRPr>
            </a:p>
          </p:txBody>
        </p:sp>
        <p:grpSp>
          <p:nvGrpSpPr>
            <p:cNvPr id="56" name="Group 57"/>
            <p:cNvGrpSpPr/>
            <p:nvPr/>
          </p:nvGrpSpPr>
          <p:grpSpPr>
            <a:xfrm>
              <a:off x="8203382" y="3088948"/>
              <a:ext cx="650482" cy="625512"/>
              <a:chOff x="5354638" y="3341688"/>
              <a:chExt cx="827087" cy="795337"/>
            </a:xfrm>
            <a:solidFill>
              <a:schemeClr val="bg1"/>
            </a:solidFill>
          </p:grpSpPr>
          <p:sp>
            <p:nvSpPr>
              <p:cNvPr id="58" name="Freeform 13"/>
              <p:cNvSpPr>
                <a:spLocks noEditPoints="1"/>
              </p:cNvSpPr>
              <p:nvPr>
                <p:custDataLst>
                  <p:tags r:id="rId35"/>
                </p:custDataLst>
              </p:nvPr>
            </p:nvSpPr>
            <p:spPr bwMode="auto">
              <a:xfrm>
                <a:off x="5354638" y="3968750"/>
                <a:ext cx="827087" cy="168275"/>
              </a:xfrm>
              <a:custGeom>
                <a:avLst/>
                <a:gdLst/>
                <a:ahLst/>
                <a:cxnLst>
                  <a:cxn ang="0">
                    <a:pos x="208" y="12"/>
                  </a:cxn>
                  <a:cxn ang="0">
                    <a:pos x="137" y="12"/>
                  </a:cxn>
                  <a:cxn ang="0">
                    <a:pos x="137" y="7"/>
                  </a:cxn>
                  <a:cxn ang="0">
                    <a:pos x="129" y="0"/>
                  </a:cxn>
                  <a:cxn ang="0">
                    <a:pos x="89" y="0"/>
                  </a:cxn>
                  <a:cxn ang="0">
                    <a:pos x="81" y="7"/>
                  </a:cxn>
                  <a:cxn ang="0">
                    <a:pos x="81" y="12"/>
                  </a:cxn>
                  <a:cxn ang="0">
                    <a:pos x="10" y="12"/>
                  </a:cxn>
                  <a:cxn ang="0">
                    <a:pos x="0" y="22"/>
                  </a:cxn>
                  <a:cxn ang="0">
                    <a:pos x="10" y="32"/>
                  </a:cxn>
                  <a:cxn ang="0">
                    <a:pos x="81" y="32"/>
                  </a:cxn>
                  <a:cxn ang="0">
                    <a:pos x="81" y="36"/>
                  </a:cxn>
                  <a:cxn ang="0">
                    <a:pos x="89" y="44"/>
                  </a:cxn>
                  <a:cxn ang="0">
                    <a:pos x="129" y="44"/>
                  </a:cxn>
                  <a:cxn ang="0">
                    <a:pos x="137" y="36"/>
                  </a:cxn>
                  <a:cxn ang="0">
                    <a:pos x="137" y="32"/>
                  </a:cxn>
                  <a:cxn ang="0">
                    <a:pos x="208" y="32"/>
                  </a:cxn>
                  <a:cxn ang="0">
                    <a:pos x="218" y="22"/>
                  </a:cxn>
                  <a:cxn ang="0">
                    <a:pos x="208" y="12"/>
                  </a:cxn>
                  <a:cxn ang="0">
                    <a:pos x="122" y="15"/>
                  </a:cxn>
                  <a:cxn ang="0">
                    <a:pos x="122" y="29"/>
                  </a:cxn>
                  <a:cxn ang="0">
                    <a:pos x="96" y="29"/>
                  </a:cxn>
                  <a:cxn ang="0">
                    <a:pos x="96" y="15"/>
                  </a:cxn>
                  <a:cxn ang="0">
                    <a:pos x="122" y="15"/>
                  </a:cxn>
                  <a:cxn ang="0">
                    <a:pos x="122" y="15"/>
                  </a:cxn>
                  <a:cxn ang="0">
                    <a:pos x="122" y="15"/>
                  </a:cxn>
                </a:cxnLst>
                <a:rect l="0" t="0" r="r" b="b"/>
                <a:pathLst>
                  <a:path w="218" h="44">
                    <a:moveTo>
                      <a:pt x="208" y="12"/>
                    </a:moveTo>
                    <a:cubicBezTo>
                      <a:pt x="137" y="12"/>
                      <a:pt x="137" y="12"/>
                      <a:pt x="137" y="12"/>
                    </a:cubicBezTo>
                    <a:cubicBezTo>
                      <a:pt x="137" y="7"/>
                      <a:pt x="137" y="7"/>
                      <a:pt x="137" y="7"/>
                    </a:cubicBezTo>
                    <a:cubicBezTo>
                      <a:pt x="137" y="3"/>
                      <a:pt x="134" y="0"/>
                      <a:pt x="129" y="0"/>
                    </a:cubicBezTo>
                    <a:cubicBezTo>
                      <a:pt x="89" y="0"/>
                      <a:pt x="89" y="0"/>
                      <a:pt x="89" y="0"/>
                    </a:cubicBezTo>
                    <a:cubicBezTo>
                      <a:pt x="85" y="0"/>
                      <a:pt x="81" y="3"/>
                      <a:pt x="81" y="7"/>
                    </a:cubicBezTo>
                    <a:cubicBezTo>
                      <a:pt x="81" y="12"/>
                      <a:pt x="81" y="12"/>
                      <a:pt x="81" y="12"/>
                    </a:cubicBezTo>
                    <a:cubicBezTo>
                      <a:pt x="10" y="12"/>
                      <a:pt x="10" y="12"/>
                      <a:pt x="10" y="12"/>
                    </a:cubicBezTo>
                    <a:cubicBezTo>
                      <a:pt x="4" y="12"/>
                      <a:pt x="0" y="16"/>
                      <a:pt x="0" y="22"/>
                    </a:cubicBezTo>
                    <a:cubicBezTo>
                      <a:pt x="0" y="27"/>
                      <a:pt x="4" y="32"/>
                      <a:pt x="10" y="32"/>
                    </a:cubicBezTo>
                    <a:cubicBezTo>
                      <a:pt x="81" y="32"/>
                      <a:pt x="81" y="32"/>
                      <a:pt x="81" y="32"/>
                    </a:cubicBezTo>
                    <a:cubicBezTo>
                      <a:pt x="81" y="36"/>
                      <a:pt x="81" y="36"/>
                      <a:pt x="81" y="36"/>
                    </a:cubicBezTo>
                    <a:cubicBezTo>
                      <a:pt x="81" y="40"/>
                      <a:pt x="85" y="44"/>
                      <a:pt x="89" y="44"/>
                    </a:cubicBezTo>
                    <a:cubicBezTo>
                      <a:pt x="129" y="44"/>
                      <a:pt x="129" y="44"/>
                      <a:pt x="129" y="44"/>
                    </a:cubicBezTo>
                    <a:cubicBezTo>
                      <a:pt x="134" y="44"/>
                      <a:pt x="137" y="40"/>
                      <a:pt x="137" y="36"/>
                    </a:cubicBezTo>
                    <a:cubicBezTo>
                      <a:pt x="137" y="32"/>
                      <a:pt x="137" y="32"/>
                      <a:pt x="137" y="32"/>
                    </a:cubicBezTo>
                    <a:cubicBezTo>
                      <a:pt x="208" y="32"/>
                      <a:pt x="208" y="32"/>
                      <a:pt x="208" y="32"/>
                    </a:cubicBezTo>
                    <a:cubicBezTo>
                      <a:pt x="214" y="32"/>
                      <a:pt x="218" y="27"/>
                      <a:pt x="218" y="22"/>
                    </a:cubicBezTo>
                    <a:cubicBezTo>
                      <a:pt x="218" y="16"/>
                      <a:pt x="214" y="12"/>
                      <a:pt x="208" y="12"/>
                    </a:cubicBezTo>
                    <a:close/>
                    <a:moveTo>
                      <a:pt x="122" y="15"/>
                    </a:moveTo>
                    <a:cubicBezTo>
                      <a:pt x="122" y="29"/>
                      <a:pt x="122" y="29"/>
                      <a:pt x="122" y="29"/>
                    </a:cubicBezTo>
                    <a:cubicBezTo>
                      <a:pt x="96" y="29"/>
                      <a:pt x="96" y="29"/>
                      <a:pt x="96" y="29"/>
                    </a:cubicBezTo>
                    <a:cubicBezTo>
                      <a:pt x="96" y="15"/>
                      <a:pt x="96" y="15"/>
                      <a:pt x="96" y="15"/>
                    </a:cubicBezTo>
                    <a:lnTo>
                      <a:pt x="122" y="15"/>
                    </a:lnTo>
                    <a:close/>
                    <a:moveTo>
                      <a:pt x="122" y="15"/>
                    </a:moveTo>
                    <a:cubicBezTo>
                      <a:pt x="122" y="15"/>
                      <a:pt x="122" y="15"/>
                      <a:pt x="122" y="15"/>
                    </a:cubicBezTo>
                  </a:path>
                </a:pathLst>
              </a:custGeom>
              <a:grpFill/>
              <a:ln w="9525">
                <a:noFill/>
                <a:round/>
              </a:ln>
            </p:spPr>
            <p:txBody>
              <a:bodyPr vert="horz" wrap="square" lIns="91440" tIns="45720" rIns="91440" bIns="45720" numCol="1" anchor="t" anchorCtr="0" compatLnSpc="1"/>
              <a:lstStyle/>
              <a:p>
                <a:endParaRPr lang="en-US" dirty="0">
                  <a:cs typeface="+mn-ea"/>
                  <a:sym typeface="+mn-lt"/>
                </a:endParaRPr>
              </a:p>
            </p:txBody>
          </p:sp>
          <p:sp>
            <p:nvSpPr>
              <p:cNvPr id="59" name="Freeform 14"/>
              <p:cNvSpPr>
                <a:spLocks noEditPoints="1"/>
              </p:cNvSpPr>
              <p:nvPr>
                <p:custDataLst>
                  <p:tags r:id="rId36"/>
                </p:custDataLst>
              </p:nvPr>
            </p:nvSpPr>
            <p:spPr bwMode="auto">
              <a:xfrm>
                <a:off x="5516563" y="3687763"/>
                <a:ext cx="501650" cy="76200"/>
              </a:xfrm>
              <a:custGeom>
                <a:avLst/>
                <a:gdLst/>
                <a:ahLst/>
                <a:cxnLst>
                  <a:cxn ang="0">
                    <a:pos x="316" y="0"/>
                  </a:cxn>
                  <a:cxn ang="0">
                    <a:pos x="0" y="0"/>
                  </a:cxn>
                  <a:cxn ang="0">
                    <a:pos x="0" y="48"/>
                  </a:cxn>
                  <a:cxn ang="0">
                    <a:pos x="316" y="48"/>
                  </a:cxn>
                  <a:cxn ang="0">
                    <a:pos x="316" y="0"/>
                  </a:cxn>
                  <a:cxn ang="0">
                    <a:pos x="36" y="36"/>
                  </a:cxn>
                  <a:cxn ang="0">
                    <a:pos x="12" y="36"/>
                  </a:cxn>
                  <a:cxn ang="0">
                    <a:pos x="12" y="12"/>
                  </a:cxn>
                  <a:cxn ang="0">
                    <a:pos x="36" y="12"/>
                  </a:cxn>
                  <a:cxn ang="0">
                    <a:pos x="36" y="36"/>
                  </a:cxn>
                  <a:cxn ang="0">
                    <a:pos x="72" y="36"/>
                  </a:cxn>
                  <a:cxn ang="0">
                    <a:pos x="48" y="36"/>
                  </a:cxn>
                  <a:cxn ang="0">
                    <a:pos x="48" y="12"/>
                  </a:cxn>
                  <a:cxn ang="0">
                    <a:pos x="72" y="12"/>
                  </a:cxn>
                  <a:cxn ang="0">
                    <a:pos x="72" y="36"/>
                  </a:cxn>
                  <a:cxn ang="0">
                    <a:pos x="108" y="36"/>
                  </a:cxn>
                  <a:cxn ang="0">
                    <a:pos x="84" y="36"/>
                  </a:cxn>
                  <a:cxn ang="0">
                    <a:pos x="84" y="12"/>
                  </a:cxn>
                  <a:cxn ang="0">
                    <a:pos x="108" y="12"/>
                  </a:cxn>
                  <a:cxn ang="0">
                    <a:pos x="108" y="36"/>
                  </a:cxn>
                  <a:cxn ang="0">
                    <a:pos x="108" y="36"/>
                  </a:cxn>
                  <a:cxn ang="0">
                    <a:pos x="108" y="36"/>
                  </a:cxn>
                </a:cxnLst>
                <a:rect l="0" t="0" r="r" b="b"/>
                <a:pathLst>
                  <a:path w="316" h="48">
                    <a:moveTo>
                      <a:pt x="316" y="0"/>
                    </a:moveTo>
                    <a:lnTo>
                      <a:pt x="0" y="0"/>
                    </a:lnTo>
                    <a:lnTo>
                      <a:pt x="0" y="48"/>
                    </a:lnTo>
                    <a:lnTo>
                      <a:pt x="316" y="48"/>
                    </a:lnTo>
                    <a:lnTo>
                      <a:pt x="316" y="0"/>
                    </a:lnTo>
                    <a:close/>
                    <a:moveTo>
                      <a:pt x="36" y="36"/>
                    </a:moveTo>
                    <a:lnTo>
                      <a:pt x="12" y="36"/>
                    </a:lnTo>
                    <a:lnTo>
                      <a:pt x="12" y="12"/>
                    </a:lnTo>
                    <a:lnTo>
                      <a:pt x="36" y="12"/>
                    </a:lnTo>
                    <a:lnTo>
                      <a:pt x="36" y="36"/>
                    </a:lnTo>
                    <a:close/>
                    <a:moveTo>
                      <a:pt x="72" y="36"/>
                    </a:moveTo>
                    <a:lnTo>
                      <a:pt x="48" y="36"/>
                    </a:lnTo>
                    <a:lnTo>
                      <a:pt x="48" y="12"/>
                    </a:lnTo>
                    <a:lnTo>
                      <a:pt x="72" y="12"/>
                    </a:lnTo>
                    <a:lnTo>
                      <a:pt x="72" y="36"/>
                    </a:lnTo>
                    <a:close/>
                    <a:moveTo>
                      <a:pt x="108" y="36"/>
                    </a:moveTo>
                    <a:lnTo>
                      <a:pt x="84" y="36"/>
                    </a:lnTo>
                    <a:lnTo>
                      <a:pt x="84" y="12"/>
                    </a:lnTo>
                    <a:lnTo>
                      <a:pt x="108" y="12"/>
                    </a:lnTo>
                    <a:lnTo>
                      <a:pt x="108" y="36"/>
                    </a:lnTo>
                    <a:close/>
                    <a:moveTo>
                      <a:pt x="108" y="36"/>
                    </a:moveTo>
                    <a:lnTo>
                      <a:pt x="108" y="36"/>
                    </a:lnTo>
                    <a:close/>
                  </a:path>
                </a:pathLst>
              </a:custGeom>
              <a:grpFill/>
              <a:ln w="9525">
                <a:noFill/>
                <a:round/>
              </a:ln>
            </p:spPr>
            <p:txBody>
              <a:bodyPr vert="horz" wrap="square" lIns="91440" tIns="45720" rIns="91440" bIns="45720" numCol="1" anchor="t" anchorCtr="0" compatLnSpc="1"/>
              <a:lstStyle/>
              <a:p>
                <a:endParaRPr lang="en-US" dirty="0">
                  <a:cs typeface="+mn-ea"/>
                  <a:sym typeface="+mn-lt"/>
                </a:endParaRPr>
              </a:p>
            </p:txBody>
          </p:sp>
          <p:sp>
            <p:nvSpPr>
              <p:cNvPr id="60" name="Freeform 16"/>
              <p:cNvSpPr>
                <a:spLocks noEditPoints="1"/>
              </p:cNvSpPr>
              <p:nvPr>
                <p:custDataLst>
                  <p:tags r:id="rId37"/>
                </p:custDataLst>
              </p:nvPr>
            </p:nvSpPr>
            <p:spPr bwMode="auto">
              <a:xfrm>
                <a:off x="5516563" y="3497263"/>
                <a:ext cx="501650" cy="76200"/>
              </a:xfrm>
              <a:custGeom>
                <a:avLst/>
                <a:gdLst/>
                <a:ahLst/>
                <a:cxnLst>
                  <a:cxn ang="0">
                    <a:pos x="316" y="0"/>
                  </a:cxn>
                  <a:cxn ang="0">
                    <a:pos x="0" y="0"/>
                  </a:cxn>
                  <a:cxn ang="0">
                    <a:pos x="0" y="48"/>
                  </a:cxn>
                  <a:cxn ang="0">
                    <a:pos x="316" y="48"/>
                  </a:cxn>
                  <a:cxn ang="0">
                    <a:pos x="316" y="0"/>
                  </a:cxn>
                  <a:cxn ang="0">
                    <a:pos x="36" y="36"/>
                  </a:cxn>
                  <a:cxn ang="0">
                    <a:pos x="12" y="36"/>
                  </a:cxn>
                  <a:cxn ang="0">
                    <a:pos x="12" y="12"/>
                  </a:cxn>
                  <a:cxn ang="0">
                    <a:pos x="36" y="12"/>
                  </a:cxn>
                  <a:cxn ang="0">
                    <a:pos x="36" y="36"/>
                  </a:cxn>
                  <a:cxn ang="0">
                    <a:pos x="72" y="36"/>
                  </a:cxn>
                  <a:cxn ang="0">
                    <a:pos x="48" y="36"/>
                  </a:cxn>
                  <a:cxn ang="0">
                    <a:pos x="48" y="12"/>
                  </a:cxn>
                  <a:cxn ang="0">
                    <a:pos x="72" y="12"/>
                  </a:cxn>
                  <a:cxn ang="0">
                    <a:pos x="72" y="36"/>
                  </a:cxn>
                  <a:cxn ang="0">
                    <a:pos x="108" y="36"/>
                  </a:cxn>
                  <a:cxn ang="0">
                    <a:pos x="84" y="36"/>
                  </a:cxn>
                  <a:cxn ang="0">
                    <a:pos x="84" y="12"/>
                  </a:cxn>
                  <a:cxn ang="0">
                    <a:pos x="108" y="12"/>
                  </a:cxn>
                  <a:cxn ang="0">
                    <a:pos x="108" y="36"/>
                  </a:cxn>
                  <a:cxn ang="0">
                    <a:pos x="108" y="36"/>
                  </a:cxn>
                  <a:cxn ang="0">
                    <a:pos x="108" y="36"/>
                  </a:cxn>
                </a:cxnLst>
                <a:rect l="0" t="0" r="r" b="b"/>
                <a:pathLst>
                  <a:path w="316" h="48">
                    <a:moveTo>
                      <a:pt x="316" y="0"/>
                    </a:moveTo>
                    <a:lnTo>
                      <a:pt x="0" y="0"/>
                    </a:lnTo>
                    <a:lnTo>
                      <a:pt x="0" y="48"/>
                    </a:lnTo>
                    <a:lnTo>
                      <a:pt x="316" y="48"/>
                    </a:lnTo>
                    <a:lnTo>
                      <a:pt x="316" y="0"/>
                    </a:lnTo>
                    <a:close/>
                    <a:moveTo>
                      <a:pt x="36" y="36"/>
                    </a:moveTo>
                    <a:lnTo>
                      <a:pt x="12" y="36"/>
                    </a:lnTo>
                    <a:lnTo>
                      <a:pt x="12" y="12"/>
                    </a:lnTo>
                    <a:lnTo>
                      <a:pt x="36" y="12"/>
                    </a:lnTo>
                    <a:lnTo>
                      <a:pt x="36" y="36"/>
                    </a:lnTo>
                    <a:close/>
                    <a:moveTo>
                      <a:pt x="72" y="36"/>
                    </a:moveTo>
                    <a:lnTo>
                      <a:pt x="48" y="36"/>
                    </a:lnTo>
                    <a:lnTo>
                      <a:pt x="48" y="12"/>
                    </a:lnTo>
                    <a:lnTo>
                      <a:pt x="72" y="12"/>
                    </a:lnTo>
                    <a:lnTo>
                      <a:pt x="72" y="36"/>
                    </a:lnTo>
                    <a:close/>
                    <a:moveTo>
                      <a:pt x="108" y="36"/>
                    </a:moveTo>
                    <a:lnTo>
                      <a:pt x="84" y="36"/>
                    </a:lnTo>
                    <a:lnTo>
                      <a:pt x="84" y="12"/>
                    </a:lnTo>
                    <a:lnTo>
                      <a:pt x="108" y="12"/>
                    </a:lnTo>
                    <a:lnTo>
                      <a:pt x="108" y="36"/>
                    </a:lnTo>
                    <a:close/>
                    <a:moveTo>
                      <a:pt x="108" y="36"/>
                    </a:moveTo>
                    <a:lnTo>
                      <a:pt x="108" y="36"/>
                    </a:lnTo>
                    <a:close/>
                  </a:path>
                </a:pathLst>
              </a:custGeom>
              <a:grpFill/>
              <a:ln w="9525">
                <a:noFill/>
                <a:round/>
              </a:ln>
            </p:spPr>
            <p:txBody>
              <a:bodyPr vert="horz" wrap="square" lIns="91440" tIns="45720" rIns="91440" bIns="45720" numCol="1" anchor="t" anchorCtr="0" compatLnSpc="1"/>
              <a:lstStyle/>
              <a:p>
                <a:endParaRPr lang="en-US" dirty="0">
                  <a:cs typeface="+mn-ea"/>
                  <a:sym typeface="+mn-lt"/>
                </a:endParaRPr>
              </a:p>
            </p:txBody>
          </p:sp>
          <p:sp>
            <p:nvSpPr>
              <p:cNvPr id="61" name="Freeform 18"/>
              <p:cNvSpPr>
                <a:spLocks noEditPoints="1"/>
              </p:cNvSpPr>
              <p:nvPr>
                <p:custDataLst>
                  <p:tags r:id="rId38"/>
                </p:custDataLst>
              </p:nvPr>
            </p:nvSpPr>
            <p:spPr bwMode="auto">
              <a:xfrm>
                <a:off x="5376863" y="3341688"/>
                <a:ext cx="782637" cy="577850"/>
              </a:xfrm>
              <a:custGeom>
                <a:avLst/>
                <a:gdLst/>
                <a:ahLst/>
                <a:cxnLst>
                  <a:cxn ang="0">
                    <a:pos x="196" y="0"/>
                  </a:cxn>
                  <a:cxn ang="0">
                    <a:pos x="10" y="0"/>
                  </a:cxn>
                  <a:cxn ang="0">
                    <a:pos x="3" y="3"/>
                  </a:cxn>
                  <a:cxn ang="0">
                    <a:pos x="0" y="10"/>
                  </a:cxn>
                  <a:cxn ang="0">
                    <a:pos x="0" y="142"/>
                  </a:cxn>
                  <a:cxn ang="0">
                    <a:pos x="3" y="149"/>
                  </a:cxn>
                  <a:cxn ang="0">
                    <a:pos x="10" y="152"/>
                  </a:cxn>
                  <a:cxn ang="0">
                    <a:pos x="196" y="152"/>
                  </a:cxn>
                  <a:cxn ang="0">
                    <a:pos x="203" y="149"/>
                  </a:cxn>
                  <a:cxn ang="0">
                    <a:pos x="206" y="142"/>
                  </a:cxn>
                  <a:cxn ang="0">
                    <a:pos x="206" y="10"/>
                  </a:cxn>
                  <a:cxn ang="0">
                    <a:pos x="196" y="0"/>
                  </a:cxn>
                  <a:cxn ang="0">
                    <a:pos x="179" y="121"/>
                  </a:cxn>
                  <a:cxn ang="0">
                    <a:pos x="27" y="121"/>
                  </a:cxn>
                  <a:cxn ang="0">
                    <a:pos x="27" y="81"/>
                  </a:cxn>
                  <a:cxn ang="0">
                    <a:pos x="179" y="81"/>
                  </a:cxn>
                  <a:cxn ang="0">
                    <a:pos x="179" y="121"/>
                  </a:cxn>
                  <a:cxn ang="0">
                    <a:pos x="179" y="71"/>
                  </a:cxn>
                  <a:cxn ang="0">
                    <a:pos x="27" y="71"/>
                  </a:cxn>
                  <a:cxn ang="0">
                    <a:pos x="27" y="31"/>
                  </a:cxn>
                  <a:cxn ang="0">
                    <a:pos x="179" y="31"/>
                  </a:cxn>
                  <a:cxn ang="0">
                    <a:pos x="179" y="71"/>
                  </a:cxn>
                  <a:cxn ang="0">
                    <a:pos x="179" y="71"/>
                  </a:cxn>
                  <a:cxn ang="0">
                    <a:pos x="179" y="71"/>
                  </a:cxn>
                </a:cxnLst>
                <a:rect l="0" t="0" r="r" b="b"/>
                <a:pathLst>
                  <a:path w="206" h="152">
                    <a:moveTo>
                      <a:pt x="196" y="0"/>
                    </a:moveTo>
                    <a:cubicBezTo>
                      <a:pt x="10" y="0"/>
                      <a:pt x="10" y="0"/>
                      <a:pt x="10" y="0"/>
                    </a:cubicBezTo>
                    <a:cubicBezTo>
                      <a:pt x="8" y="0"/>
                      <a:pt x="5" y="1"/>
                      <a:pt x="3" y="3"/>
                    </a:cubicBezTo>
                    <a:cubicBezTo>
                      <a:pt x="2" y="5"/>
                      <a:pt x="0" y="7"/>
                      <a:pt x="0" y="10"/>
                    </a:cubicBezTo>
                    <a:cubicBezTo>
                      <a:pt x="0" y="142"/>
                      <a:pt x="0" y="142"/>
                      <a:pt x="0" y="142"/>
                    </a:cubicBezTo>
                    <a:cubicBezTo>
                      <a:pt x="0" y="145"/>
                      <a:pt x="2" y="148"/>
                      <a:pt x="3" y="149"/>
                    </a:cubicBezTo>
                    <a:cubicBezTo>
                      <a:pt x="5" y="151"/>
                      <a:pt x="8" y="152"/>
                      <a:pt x="10" y="152"/>
                    </a:cubicBezTo>
                    <a:cubicBezTo>
                      <a:pt x="196" y="152"/>
                      <a:pt x="196" y="152"/>
                      <a:pt x="196" y="152"/>
                    </a:cubicBezTo>
                    <a:cubicBezTo>
                      <a:pt x="199" y="152"/>
                      <a:pt x="201" y="151"/>
                      <a:pt x="203" y="149"/>
                    </a:cubicBezTo>
                    <a:cubicBezTo>
                      <a:pt x="205" y="148"/>
                      <a:pt x="206" y="145"/>
                      <a:pt x="206" y="142"/>
                    </a:cubicBezTo>
                    <a:cubicBezTo>
                      <a:pt x="206" y="10"/>
                      <a:pt x="206" y="10"/>
                      <a:pt x="206" y="10"/>
                    </a:cubicBezTo>
                    <a:cubicBezTo>
                      <a:pt x="206" y="4"/>
                      <a:pt x="201" y="0"/>
                      <a:pt x="196" y="0"/>
                    </a:cubicBezTo>
                    <a:close/>
                    <a:moveTo>
                      <a:pt x="179" y="121"/>
                    </a:moveTo>
                    <a:cubicBezTo>
                      <a:pt x="27" y="121"/>
                      <a:pt x="27" y="121"/>
                      <a:pt x="27" y="121"/>
                    </a:cubicBezTo>
                    <a:cubicBezTo>
                      <a:pt x="27" y="81"/>
                      <a:pt x="27" y="81"/>
                      <a:pt x="27" y="81"/>
                    </a:cubicBezTo>
                    <a:cubicBezTo>
                      <a:pt x="179" y="81"/>
                      <a:pt x="179" y="81"/>
                      <a:pt x="179" y="81"/>
                    </a:cubicBezTo>
                    <a:lnTo>
                      <a:pt x="179" y="121"/>
                    </a:lnTo>
                    <a:close/>
                    <a:moveTo>
                      <a:pt x="179" y="71"/>
                    </a:moveTo>
                    <a:cubicBezTo>
                      <a:pt x="27" y="71"/>
                      <a:pt x="27" y="71"/>
                      <a:pt x="27" y="71"/>
                    </a:cubicBezTo>
                    <a:cubicBezTo>
                      <a:pt x="27" y="31"/>
                      <a:pt x="27" y="31"/>
                      <a:pt x="27" y="31"/>
                    </a:cubicBezTo>
                    <a:cubicBezTo>
                      <a:pt x="179" y="31"/>
                      <a:pt x="179" y="31"/>
                      <a:pt x="179" y="31"/>
                    </a:cubicBezTo>
                    <a:lnTo>
                      <a:pt x="179" y="71"/>
                    </a:lnTo>
                    <a:close/>
                    <a:moveTo>
                      <a:pt x="179" y="71"/>
                    </a:moveTo>
                    <a:cubicBezTo>
                      <a:pt x="179" y="71"/>
                      <a:pt x="179" y="71"/>
                      <a:pt x="179" y="71"/>
                    </a:cubicBezTo>
                  </a:path>
                </a:pathLst>
              </a:custGeom>
              <a:grpFill/>
              <a:ln w="9525">
                <a:noFill/>
                <a:round/>
              </a:ln>
            </p:spPr>
            <p:txBody>
              <a:bodyPr vert="horz" wrap="square" lIns="91440" tIns="45720" rIns="91440" bIns="45720" numCol="1" anchor="t" anchorCtr="0" compatLnSpc="1"/>
              <a:lstStyle/>
              <a:p>
                <a:endParaRPr lang="en-US" dirty="0">
                  <a:cs typeface="+mn-ea"/>
                  <a:sym typeface="+mn-lt"/>
                </a:endParaRPr>
              </a:p>
            </p:txBody>
          </p:sp>
        </p:grpSp>
        <p:sp>
          <p:nvSpPr>
            <p:cNvPr id="57" name="Freeform 22"/>
            <p:cNvSpPr>
              <a:spLocks noEditPoints="1"/>
            </p:cNvSpPr>
            <p:nvPr>
              <p:custDataLst>
                <p:tags r:id="rId34"/>
              </p:custDataLst>
            </p:nvPr>
          </p:nvSpPr>
          <p:spPr bwMode="auto">
            <a:xfrm>
              <a:off x="10159785" y="3130041"/>
              <a:ext cx="541848" cy="535335"/>
            </a:xfrm>
            <a:custGeom>
              <a:avLst/>
              <a:gdLst/>
              <a:ahLst/>
              <a:cxnLst>
                <a:cxn ang="0">
                  <a:pos x="131" y="82"/>
                </a:cxn>
                <a:cxn ang="0">
                  <a:pos x="122" y="98"/>
                </a:cxn>
                <a:cxn ang="0">
                  <a:pos x="125" y="107"/>
                </a:cxn>
                <a:cxn ang="0">
                  <a:pos x="65" y="141"/>
                </a:cxn>
                <a:cxn ang="0">
                  <a:pos x="51" y="134"/>
                </a:cxn>
                <a:cxn ang="0">
                  <a:pos x="44" y="97"/>
                </a:cxn>
                <a:cxn ang="0">
                  <a:pos x="68" y="28"/>
                </a:cxn>
                <a:cxn ang="0">
                  <a:pos x="74" y="29"/>
                </a:cxn>
                <a:cxn ang="0">
                  <a:pos x="86" y="24"/>
                </a:cxn>
                <a:cxn ang="0">
                  <a:pos x="131" y="82"/>
                </a:cxn>
                <a:cxn ang="0">
                  <a:pos x="92" y="11"/>
                </a:cxn>
                <a:cxn ang="0">
                  <a:pos x="91" y="15"/>
                </a:cxn>
                <a:cxn ang="0">
                  <a:pos x="141" y="80"/>
                </a:cxn>
                <a:cxn ang="0">
                  <a:pos x="142" y="80"/>
                </a:cxn>
                <a:cxn ang="0">
                  <a:pos x="153" y="32"/>
                </a:cxn>
                <a:cxn ang="0">
                  <a:pos x="153" y="29"/>
                </a:cxn>
                <a:cxn ang="0">
                  <a:pos x="102" y="0"/>
                </a:cxn>
                <a:cxn ang="0">
                  <a:pos x="91" y="6"/>
                </a:cxn>
                <a:cxn ang="0">
                  <a:pos x="92" y="11"/>
                </a:cxn>
                <a:cxn ang="0">
                  <a:pos x="40" y="137"/>
                </a:cxn>
                <a:cxn ang="0">
                  <a:pos x="33" y="97"/>
                </a:cxn>
                <a:cxn ang="0">
                  <a:pos x="59" y="22"/>
                </a:cxn>
                <a:cxn ang="0">
                  <a:pos x="55" y="11"/>
                </a:cxn>
                <a:cxn ang="0">
                  <a:pos x="46" y="9"/>
                </a:cxn>
                <a:cxn ang="0">
                  <a:pos x="0" y="85"/>
                </a:cxn>
                <a:cxn ang="0">
                  <a:pos x="20" y="140"/>
                </a:cxn>
                <a:cxn ang="0">
                  <a:pos x="35" y="143"/>
                </a:cxn>
                <a:cxn ang="0">
                  <a:pos x="40" y="137"/>
                </a:cxn>
                <a:cxn ang="0">
                  <a:pos x="163" y="45"/>
                </a:cxn>
                <a:cxn ang="0">
                  <a:pos x="153" y="84"/>
                </a:cxn>
                <a:cxn ang="0">
                  <a:pos x="159" y="98"/>
                </a:cxn>
                <a:cxn ang="0">
                  <a:pos x="147" y="115"/>
                </a:cxn>
                <a:cxn ang="0">
                  <a:pos x="147" y="116"/>
                </a:cxn>
                <a:cxn ang="0">
                  <a:pos x="142" y="151"/>
                </a:cxn>
                <a:cxn ang="0">
                  <a:pos x="173" y="85"/>
                </a:cxn>
                <a:cxn ang="0">
                  <a:pos x="163" y="45"/>
                </a:cxn>
                <a:cxn ang="0">
                  <a:pos x="132" y="114"/>
                </a:cxn>
                <a:cxn ang="0">
                  <a:pos x="69" y="151"/>
                </a:cxn>
                <a:cxn ang="0">
                  <a:pos x="69" y="152"/>
                </a:cxn>
                <a:cxn ang="0">
                  <a:pos x="66" y="162"/>
                </a:cxn>
                <a:cxn ang="0">
                  <a:pos x="74" y="170"/>
                </a:cxn>
                <a:cxn ang="0">
                  <a:pos x="86" y="171"/>
                </a:cxn>
                <a:cxn ang="0">
                  <a:pos x="126" y="162"/>
                </a:cxn>
                <a:cxn ang="0">
                  <a:pos x="136" y="116"/>
                </a:cxn>
                <a:cxn ang="0">
                  <a:pos x="136" y="116"/>
                </a:cxn>
                <a:cxn ang="0">
                  <a:pos x="132" y="114"/>
                </a:cxn>
                <a:cxn ang="0">
                  <a:pos x="132" y="114"/>
                </a:cxn>
                <a:cxn ang="0">
                  <a:pos x="132" y="114"/>
                </a:cxn>
              </a:cxnLst>
              <a:rect l="0" t="0" r="r" b="b"/>
              <a:pathLst>
                <a:path w="173" h="171">
                  <a:moveTo>
                    <a:pt x="131" y="82"/>
                  </a:moveTo>
                  <a:cubicBezTo>
                    <a:pt x="126" y="86"/>
                    <a:pt x="122" y="91"/>
                    <a:pt x="122" y="98"/>
                  </a:cubicBezTo>
                  <a:cubicBezTo>
                    <a:pt x="122" y="101"/>
                    <a:pt x="123" y="104"/>
                    <a:pt x="125" y="107"/>
                  </a:cubicBezTo>
                  <a:cubicBezTo>
                    <a:pt x="109" y="124"/>
                    <a:pt x="88" y="136"/>
                    <a:pt x="65" y="141"/>
                  </a:cubicBezTo>
                  <a:cubicBezTo>
                    <a:pt x="62" y="137"/>
                    <a:pt x="57" y="134"/>
                    <a:pt x="51" y="134"/>
                  </a:cubicBezTo>
                  <a:cubicBezTo>
                    <a:pt x="47" y="122"/>
                    <a:pt x="44" y="110"/>
                    <a:pt x="44" y="97"/>
                  </a:cubicBezTo>
                  <a:cubicBezTo>
                    <a:pt x="44" y="71"/>
                    <a:pt x="53" y="47"/>
                    <a:pt x="68" y="28"/>
                  </a:cubicBezTo>
                  <a:cubicBezTo>
                    <a:pt x="70" y="29"/>
                    <a:pt x="72" y="29"/>
                    <a:pt x="74" y="29"/>
                  </a:cubicBezTo>
                  <a:cubicBezTo>
                    <a:pt x="78" y="29"/>
                    <a:pt x="82" y="27"/>
                    <a:pt x="86" y="24"/>
                  </a:cubicBezTo>
                  <a:cubicBezTo>
                    <a:pt x="107" y="38"/>
                    <a:pt x="123" y="58"/>
                    <a:pt x="131" y="82"/>
                  </a:cubicBezTo>
                  <a:close/>
                  <a:moveTo>
                    <a:pt x="92" y="11"/>
                  </a:moveTo>
                  <a:cubicBezTo>
                    <a:pt x="92" y="12"/>
                    <a:pt x="92" y="13"/>
                    <a:pt x="91" y="15"/>
                  </a:cubicBezTo>
                  <a:cubicBezTo>
                    <a:pt x="115" y="30"/>
                    <a:pt x="133" y="53"/>
                    <a:pt x="141" y="80"/>
                  </a:cubicBezTo>
                  <a:cubicBezTo>
                    <a:pt x="142" y="80"/>
                    <a:pt x="142" y="80"/>
                    <a:pt x="142" y="80"/>
                  </a:cubicBezTo>
                  <a:cubicBezTo>
                    <a:pt x="149" y="65"/>
                    <a:pt x="153" y="49"/>
                    <a:pt x="153" y="32"/>
                  </a:cubicBezTo>
                  <a:cubicBezTo>
                    <a:pt x="153" y="31"/>
                    <a:pt x="153" y="30"/>
                    <a:pt x="153" y="29"/>
                  </a:cubicBezTo>
                  <a:cubicBezTo>
                    <a:pt x="140" y="14"/>
                    <a:pt x="122" y="4"/>
                    <a:pt x="102" y="0"/>
                  </a:cubicBezTo>
                  <a:cubicBezTo>
                    <a:pt x="98" y="2"/>
                    <a:pt x="95" y="4"/>
                    <a:pt x="91" y="6"/>
                  </a:cubicBezTo>
                  <a:cubicBezTo>
                    <a:pt x="92" y="8"/>
                    <a:pt x="92" y="9"/>
                    <a:pt x="92" y="11"/>
                  </a:cubicBezTo>
                  <a:close/>
                  <a:moveTo>
                    <a:pt x="40" y="137"/>
                  </a:moveTo>
                  <a:cubicBezTo>
                    <a:pt x="36" y="124"/>
                    <a:pt x="33" y="111"/>
                    <a:pt x="33" y="97"/>
                  </a:cubicBezTo>
                  <a:cubicBezTo>
                    <a:pt x="33" y="69"/>
                    <a:pt x="43" y="42"/>
                    <a:pt x="59" y="22"/>
                  </a:cubicBezTo>
                  <a:cubicBezTo>
                    <a:pt x="57" y="19"/>
                    <a:pt x="55" y="15"/>
                    <a:pt x="55" y="11"/>
                  </a:cubicBezTo>
                  <a:cubicBezTo>
                    <a:pt x="52" y="10"/>
                    <a:pt x="49" y="9"/>
                    <a:pt x="46" y="9"/>
                  </a:cubicBezTo>
                  <a:cubicBezTo>
                    <a:pt x="19" y="23"/>
                    <a:pt x="0" y="52"/>
                    <a:pt x="0" y="85"/>
                  </a:cubicBezTo>
                  <a:cubicBezTo>
                    <a:pt x="0" y="106"/>
                    <a:pt x="8" y="125"/>
                    <a:pt x="20" y="140"/>
                  </a:cubicBezTo>
                  <a:cubicBezTo>
                    <a:pt x="25" y="141"/>
                    <a:pt x="30" y="142"/>
                    <a:pt x="35" y="143"/>
                  </a:cubicBezTo>
                  <a:cubicBezTo>
                    <a:pt x="36" y="140"/>
                    <a:pt x="38" y="138"/>
                    <a:pt x="40" y="137"/>
                  </a:cubicBezTo>
                  <a:close/>
                  <a:moveTo>
                    <a:pt x="163" y="45"/>
                  </a:moveTo>
                  <a:cubicBezTo>
                    <a:pt x="162" y="59"/>
                    <a:pt x="158" y="72"/>
                    <a:pt x="153" y="84"/>
                  </a:cubicBezTo>
                  <a:cubicBezTo>
                    <a:pt x="157" y="87"/>
                    <a:pt x="159" y="92"/>
                    <a:pt x="159" y="98"/>
                  </a:cubicBezTo>
                  <a:cubicBezTo>
                    <a:pt x="159" y="106"/>
                    <a:pt x="154" y="112"/>
                    <a:pt x="147" y="115"/>
                  </a:cubicBezTo>
                  <a:cubicBezTo>
                    <a:pt x="147" y="115"/>
                    <a:pt x="147" y="116"/>
                    <a:pt x="147" y="116"/>
                  </a:cubicBezTo>
                  <a:cubicBezTo>
                    <a:pt x="147" y="128"/>
                    <a:pt x="145" y="140"/>
                    <a:pt x="142" y="151"/>
                  </a:cubicBezTo>
                  <a:cubicBezTo>
                    <a:pt x="161" y="135"/>
                    <a:pt x="173" y="112"/>
                    <a:pt x="173" y="85"/>
                  </a:cubicBezTo>
                  <a:cubicBezTo>
                    <a:pt x="173" y="71"/>
                    <a:pt x="169" y="57"/>
                    <a:pt x="163" y="45"/>
                  </a:cubicBezTo>
                  <a:close/>
                  <a:moveTo>
                    <a:pt x="132" y="114"/>
                  </a:moveTo>
                  <a:cubicBezTo>
                    <a:pt x="116" y="133"/>
                    <a:pt x="94" y="146"/>
                    <a:pt x="69" y="151"/>
                  </a:cubicBezTo>
                  <a:cubicBezTo>
                    <a:pt x="69" y="151"/>
                    <a:pt x="69" y="152"/>
                    <a:pt x="69" y="152"/>
                  </a:cubicBezTo>
                  <a:cubicBezTo>
                    <a:pt x="69" y="156"/>
                    <a:pt x="68" y="159"/>
                    <a:pt x="66" y="162"/>
                  </a:cubicBezTo>
                  <a:cubicBezTo>
                    <a:pt x="69" y="165"/>
                    <a:pt x="71" y="168"/>
                    <a:pt x="74" y="170"/>
                  </a:cubicBezTo>
                  <a:cubicBezTo>
                    <a:pt x="78" y="171"/>
                    <a:pt x="82" y="171"/>
                    <a:pt x="86" y="171"/>
                  </a:cubicBezTo>
                  <a:cubicBezTo>
                    <a:pt x="101" y="171"/>
                    <a:pt x="114" y="168"/>
                    <a:pt x="126" y="162"/>
                  </a:cubicBezTo>
                  <a:cubicBezTo>
                    <a:pt x="132" y="148"/>
                    <a:pt x="136" y="133"/>
                    <a:pt x="136" y="116"/>
                  </a:cubicBezTo>
                  <a:cubicBezTo>
                    <a:pt x="136" y="116"/>
                    <a:pt x="136" y="116"/>
                    <a:pt x="136" y="116"/>
                  </a:cubicBezTo>
                  <a:cubicBezTo>
                    <a:pt x="135" y="115"/>
                    <a:pt x="134" y="115"/>
                    <a:pt x="132" y="114"/>
                  </a:cubicBezTo>
                  <a:close/>
                  <a:moveTo>
                    <a:pt x="132" y="114"/>
                  </a:moveTo>
                  <a:cubicBezTo>
                    <a:pt x="132" y="114"/>
                    <a:pt x="132" y="114"/>
                    <a:pt x="132" y="114"/>
                  </a:cubicBezTo>
                </a:path>
              </a:pathLst>
            </a:custGeom>
            <a:solidFill>
              <a:schemeClr val="bg1"/>
            </a:solidFill>
            <a:ln w="9525">
              <a:noFill/>
              <a:round/>
            </a:ln>
          </p:spPr>
          <p:txBody>
            <a:bodyPr vert="horz" wrap="square" lIns="91440" tIns="45720" rIns="91440" bIns="45720" numCol="1" anchor="t" anchorCtr="0" compatLnSpc="1"/>
            <a:lstStyle/>
            <a:p>
              <a:endParaRPr lang="en-US" dirty="0">
                <a:cs typeface="+mn-ea"/>
                <a:sym typeface="+mn-lt"/>
              </a:endParaRPr>
            </a:p>
          </p:txBody>
        </p:sp>
      </p:grpSp>
      <p:grpSp>
        <p:nvGrpSpPr>
          <p:cNvPr id="5" name="组合 4"/>
          <p:cNvGrpSpPr/>
          <p:nvPr>
            <p:custDataLst>
              <p:tags r:id="rId2"/>
            </p:custDataLst>
          </p:nvPr>
        </p:nvGrpSpPr>
        <p:grpSpPr>
          <a:xfrm>
            <a:off x="426721" y="987216"/>
            <a:ext cx="5283199" cy="1525959"/>
            <a:chOff x="1021381" y="858121"/>
            <a:chExt cx="5283199" cy="1525959"/>
          </a:xfrm>
        </p:grpSpPr>
        <p:sp>
          <p:nvSpPr>
            <p:cNvPr id="74" name="文本框 73"/>
            <p:cNvSpPr txBox="1"/>
            <p:nvPr>
              <p:custDataLst>
                <p:tags r:id="rId15"/>
              </p:custDataLst>
            </p:nvPr>
          </p:nvSpPr>
          <p:spPr>
            <a:xfrm>
              <a:off x="1021381" y="858121"/>
              <a:ext cx="4906471" cy="584775"/>
            </a:xfrm>
            <a:prstGeom prst="rect">
              <a:avLst/>
            </a:prstGeom>
            <a:noFill/>
          </p:spPr>
          <p:txBody>
            <a:bodyPr wrap="none" rtlCol="0">
              <a:spAutoFit/>
            </a:bodyPr>
            <a:lstStyle/>
            <a:p>
              <a:pPr algn="l"/>
              <a:r>
                <a:rPr lang="en-US" altLang="zh-CN" sz="3200" dirty="0">
                  <a:solidFill>
                    <a:schemeClr val="accent1">
                      <a:lumMod val="50000"/>
                    </a:schemeClr>
                  </a:solidFill>
                  <a:latin typeface="+mn-ea"/>
                  <a:cs typeface="+mn-ea"/>
                  <a:sym typeface="+mn-lt"/>
                </a:rPr>
                <a:t>Industry Transformation</a:t>
              </a:r>
              <a:endParaRPr lang="zh-CN" altLang="en-US" sz="3200" dirty="0">
                <a:solidFill>
                  <a:schemeClr val="accent1">
                    <a:lumMod val="50000"/>
                  </a:schemeClr>
                </a:solidFill>
                <a:latin typeface="+mn-ea"/>
                <a:cs typeface="+mn-ea"/>
                <a:sym typeface="+mn-lt"/>
              </a:endParaRPr>
            </a:p>
          </p:txBody>
        </p:sp>
        <p:sp>
          <p:nvSpPr>
            <p:cNvPr id="72" name="文本框 71"/>
            <p:cNvSpPr txBox="1"/>
            <p:nvPr>
              <p:custDataLst>
                <p:tags r:id="rId16"/>
              </p:custDataLst>
            </p:nvPr>
          </p:nvSpPr>
          <p:spPr>
            <a:xfrm>
              <a:off x="1030617" y="1461776"/>
              <a:ext cx="5273963" cy="922304"/>
            </a:xfrm>
            <a:prstGeom prst="rect">
              <a:avLst/>
            </a:prstGeom>
            <a:noFill/>
          </p:spPr>
          <p:txBody>
            <a:bodyPr wrap="square" rtlCol="0">
              <a:spAutoFit/>
            </a:bodyPr>
            <a:lstStyle/>
            <a:p>
              <a:pPr>
                <a:lnSpc>
                  <a:spcPts val="2200"/>
                </a:lnSpc>
              </a:pPr>
              <a:r>
                <a:rPr lang="en-US" altLang="zh-CN" sz="1600" dirty="0">
                  <a:cs typeface="+mn-ea"/>
                  <a:sym typeface="+mn-lt"/>
                </a:rPr>
                <a:t>Sora is expected to revolutionize industries by enabling the </a:t>
              </a:r>
              <a:br>
                <a:rPr lang="en-US" altLang="zh-CN" sz="1600" dirty="0">
                  <a:cs typeface="+mn-ea"/>
                  <a:sym typeface="+mn-lt"/>
                </a:rPr>
              </a:br>
              <a:r>
                <a:rPr lang="en-US" altLang="zh-CN" sz="1600" dirty="0">
                  <a:cs typeface="+mn-ea"/>
                  <a:sym typeface="+mn-lt"/>
                </a:rPr>
                <a:t>creation of realistic video content from text, transforming </a:t>
              </a:r>
              <a:br>
                <a:rPr lang="en-US" altLang="zh-CN" sz="1600" dirty="0">
                  <a:cs typeface="+mn-ea"/>
                  <a:sym typeface="+mn-lt"/>
                </a:rPr>
              </a:br>
              <a:r>
                <a:rPr lang="en-US" altLang="zh-CN" sz="1600" dirty="0">
                  <a:cs typeface="+mn-ea"/>
                  <a:sym typeface="+mn-lt"/>
                </a:rPr>
                <a:t>how we produce and interact with digital media.</a:t>
              </a:r>
              <a:endParaRPr lang="zh-CN" altLang="en-US" sz="1600" dirty="0">
                <a:cs typeface="+mn-ea"/>
                <a:sym typeface="+mn-lt"/>
              </a:endParaRPr>
            </a:p>
          </p:txBody>
        </p:sp>
        <p:cxnSp>
          <p:nvCxnSpPr>
            <p:cNvPr id="73" name="直接连接符 72"/>
            <p:cNvCxnSpPr>
              <a:cxnSpLocks/>
            </p:cNvCxnSpPr>
            <p:nvPr>
              <p:custDataLst>
                <p:tags r:id="rId17"/>
              </p:custDataLst>
            </p:nvPr>
          </p:nvCxnSpPr>
          <p:spPr>
            <a:xfrm flipH="1">
              <a:off x="1123579" y="1424052"/>
              <a:ext cx="4812145" cy="6721"/>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custDataLst>
              <p:tags r:id="rId3"/>
            </p:custDataLst>
          </p:nvPr>
        </p:nvGrpSpPr>
        <p:grpSpPr>
          <a:xfrm>
            <a:off x="6850938" y="977348"/>
            <a:ext cx="5570610" cy="1775754"/>
            <a:chOff x="4873862" y="497091"/>
            <a:chExt cx="5570610" cy="1775754"/>
          </a:xfrm>
        </p:grpSpPr>
        <p:sp>
          <p:nvSpPr>
            <p:cNvPr id="80" name="文本框 79"/>
            <p:cNvSpPr txBox="1"/>
            <p:nvPr>
              <p:custDataLst>
                <p:tags r:id="rId12"/>
              </p:custDataLst>
            </p:nvPr>
          </p:nvSpPr>
          <p:spPr>
            <a:xfrm>
              <a:off x="4873862" y="497091"/>
              <a:ext cx="4664034" cy="584775"/>
            </a:xfrm>
            <a:prstGeom prst="rect">
              <a:avLst/>
            </a:prstGeom>
            <a:noFill/>
          </p:spPr>
          <p:txBody>
            <a:bodyPr wrap="none" rtlCol="0">
              <a:spAutoFit/>
            </a:bodyPr>
            <a:lstStyle/>
            <a:p>
              <a:pPr algn="r"/>
              <a:r>
                <a:rPr lang="en-US" altLang="zh-CN" sz="3200" dirty="0">
                  <a:solidFill>
                    <a:schemeClr val="accent1">
                      <a:lumMod val="50000"/>
                    </a:schemeClr>
                  </a:solidFill>
                  <a:latin typeface="+mn-ea"/>
                  <a:cs typeface="+mn-ea"/>
                  <a:sym typeface="+mn-lt"/>
                </a:rPr>
                <a:t>Simulation Capabilities</a:t>
              </a:r>
              <a:endParaRPr lang="zh-CN" altLang="en-US" sz="3200" dirty="0">
                <a:solidFill>
                  <a:schemeClr val="accent1">
                    <a:lumMod val="50000"/>
                  </a:schemeClr>
                </a:solidFill>
                <a:latin typeface="+mn-ea"/>
                <a:cs typeface="+mn-ea"/>
                <a:sym typeface="+mn-lt"/>
              </a:endParaRPr>
            </a:p>
          </p:txBody>
        </p:sp>
        <p:sp>
          <p:nvSpPr>
            <p:cNvPr id="78" name="文本框 77"/>
            <p:cNvSpPr txBox="1"/>
            <p:nvPr>
              <p:custDataLst>
                <p:tags r:id="rId13"/>
              </p:custDataLst>
            </p:nvPr>
          </p:nvSpPr>
          <p:spPr>
            <a:xfrm>
              <a:off x="4949712" y="1075145"/>
              <a:ext cx="5494760" cy="1197700"/>
            </a:xfrm>
            <a:prstGeom prst="rect">
              <a:avLst/>
            </a:prstGeom>
            <a:noFill/>
          </p:spPr>
          <p:txBody>
            <a:bodyPr wrap="square" rtlCol="0">
              <a:spAutoFit/>
            </a:bodyPr>
            <a:lstStyle/>
            <a:p>
              <a:pPr>
                <a:lnSpc>
                  <a:spcPts val="2200"/>
                </a:lnSpc>
              </a:pPr>
              <a:r>
                <a:rPr lang="en-US" altLang="zh-CN" sz="1600" dirty="0">
                  <a:cs typeface="+mn-ea"/>
                  <a:sym typeface="+mn-lt"/>
                </a:rPr>
                <a:t>It will play a pivotal role in simulating physical and digital </a:t>
              </a:r>
              <a:br>
                <a:rPr lang="en-US" altLang="zh-CN" sz="1600" dirty="0">
                  <a:cs typeface="+mn-ea"/>
                  <a:sym typeface="+mn-lt"/>
                </a:rPr>
              </a:br>
              <a:r>
                <a:rPr lang="en-US" altLang="zh-CN" sz="1600" dirty="0">
                  <a:cs typeface="+mn-ea"/>
                  <a:sym typeface="+mn-lt"/>
                </a:rPr>
                <a:t>worlds, enhancing the realism of virtual environments </a:t>
              </a:r>
              <a:br>
                <a:rPr lang="en-US" altLang="zh-CN" sz="1600" dirty="0">
                  <a:cs typeface="+mn-ea"/>
                  <a:sym typeface="+mn-lt"/>
                </a:rPr>
              </a:br>
              <a:r>
                <a:rPr lang="en-US" altLang="zh-CN" sz="1600" dirty="0">
                  <a:cs typeface="+mn-ea"/>
                  <a:sym typeface="+mn-lt"/>
                </a:rPr>
                <a:t>and potentially changing the landscape of video games </a:t>
              </a:r>
              <a:br>
                <a:rPr lang="en-US" altLang="zh-CN" sz="1600" dirty="0">
                  <a:cs typeface="+mn-ea"/>
                  <a:sym typeface="+mn-lt"/>
                </a:rPr>
              </a:br>
              <a:r>
                <a:rPr lang="en-US" altLang="zh-CN" sz="1600" dirty="0">
                  <a:cs typeface="+mn-ea"/>
                  <a:sym typeface="+mn-lt"/>
                </a:rPr>
                <a:t>and simulations.</a:t>
              </a:r>
              <a:endParaRPr lang="zh-CN" altLang="en-US" sz="1600" dirty="0">
                <a:cs typeface="+mn-ea"/>
                <a:sym typeface="+mn-lt"/>
              </a:endParaRPr>
            </a:p>
          </p:txBody>
        </p:sp>
        <p:cxnSp>
          <p:nvCxnSpPr>
            <p:cNvPr id="79" name="直接连接符 78"/>
            <p:cNvCxnSpPr>
              <a:cxnSpLocks/>
            </p:cNvCxnSpPr>
            <p:nvPr>
              <p:custDataLst>
                <p:tags r:id="rId14"/>
              </p:custDataLst>
            </p:nvPr>
          </p:nvCxnSpPr>
          <p:spPr>
            <a:xfrm flipH="1">
              <a:off x="5029954" y="1061628"/>
              <a:ext cx="4645891" cy="13517"/>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custDataLst>
              <p:tags r:id="rId4"/>
            </p:custDataLst>
          </p:nvPr>
        </p:nvGrpSpPr>
        <p:grpSpPr>
          <a:xfrm>
            <a:off x="426721" y="4593795"/>
            <a:ext cx="6205850" cy="1804225"/>
            <a:chOff x="4109560" y="487951"/>
            <a:chExt cx="5986278" cy="1804513"/>
          </a:xfrm>
        </p:grpSpPr>
        <p:sp>
          <p:nvSpPr>
            <p:cNvPr id="86" name="文本框 85"/>
            <p:cNvSpPr txBox="1"/>
            <p:nvPr>
              <p:custDataLst>
                <p:tags r:id="rId9"/>
              </p:custDataLst>
            </p:nvPr>
          </p:nvSpPr>
          <p:spPr>
            <a:xfrm>
              <a:off x="4109560" y="487951"/>
              <a:ext cx="5986278" cy="584869"/>
            </a:xfrm>
            <a:prstGeom prst="rect">
              <a:avLst/>
            </a:prstGeom>
            <a:noFill/>
          </p:spPr>
          <p:txBody>
            <a:bodyPr wrap="square" rtlCol="0">
              <a:spAutoFit/>
            </a:bodyPr>
            <a:lstStyle/>
            <a:p>
              <a:r>
                <a:rPr lang="en-US" altLang="zh-CN" sz="3200" dirty="0">
                  <a:solidFill>
                    <a:schemeClr val="accent1">
                      <a:lumMod val="50000"/>
                    </a:schemeClr>
                  </a:solidFill>
                  <a:latin typeface="+mn-ea"/>
                  <a:cs typeface="+mn-ea"/>
                  <a:sym typeface="+mn-lt"/>
                </a:rPr>
                <a:t>Investment &amp; Development</a:t>
              </a:r>
              <a:endParaRPr lang="zh-CN" altLang="en-US" sz="3200" dirty="0">
                <a:solidFill>
                  <a:schemeClr val="accent1">
                    <a:lumMod val="50000"/>
                  </a:schemeClr>
                </a:solidFill>
                <a:latin typeface="+mn-ea"/>
                <a:cs typeface="+mn-ea"/>
                <a:sym typeface="+mn-lt"/>
              </a:endParaRPr>
            </a:p>
          </p:txBody>
        </p:sp>
        <p:sp>
          <p:nvSpPr>
            <p:cNvPr id="84" name="文本框 83"/>
            <p:cNvSpPr txBox="1"/>
            <p:nvPr>
              <p:custDataLst>
                <p:tags r:id="rId10"/>
              </p:custDataLst>
            </p:nvPr>
          </p:nvSpPr>
          <p:spPr>
            <a:xfrm>
              <a:off x="4118469" y="1093099"/>
              <a:ext cx="5522150" cy="1199365"/>
            </a:xfrm>
            <a:prstGeom prst="rect">
              <a:avLst/>
            </a:prstGeom>
            <a:noFill/>
          </p:spPr>
          <p:txBody>
            <a:bodyPr wrap="square" rtlCol="0">
              <a:spAutoFit/>
            </a:bodyPr>
            <a:lstStyle/>
            <a:p>
              <a:pPr>
                <a:lnSpc>
                  <a:spcPts val="2200"/>
                </a:lnSpc>
              </a:pPr>
              <a:r>
                <a:rPr lang="en-US" altLang="zh-CN" sz="1600" dirty="0">
                  <a:latin typeface="+mn-ea"/>
                  <a:cs typeface="+mn-ea"/>
                  <a:sym typeface="+mn-lt"/>
                </a:rPr>
                <a:t>The emergence of Sora will likely accelerate investments </a:t>
              </a:r>
              <a:br>
                <a:rPr lang="en-US" altLang="zh-CN" sz="1600" dirty="0">
                  <a:latin typeface="+mn-ea"/>
                  <a:cs typeface="+mn-ea"/>
                  <a:sym typeface="+mn-lt"/>
                </a:rPr>
              </a:br>
              <a:r>
                <a:rPr lang="en-US" altLang="zh-CN" sz="1600" dirty="0">
                  <a:latin typeface="+mn-ea"/>
                  <a:cs typeface="+mn-ea"/>
                  <a:sym typeface="+mn-lt"/>
                </a:rPr>
                <a:t>in the multi-modal AI field and drive demand for </a:t>
              </a:r>
              <a:br>
                <a:rPr lang="en-US" altLang="zh-CN" sz="1600" dirty="0">
                  <a:latin typeface="+mn-ea"/>
                  <a:cs typeface="+mn-ea"/>
                  <a:sym typeface="+mn-lt"/>
                </a:rPr>
              </a:br>
              <a:r>
                <a:rPr lang="en-US" altLang="zh-CN" sz="1600" dirty="0">
                  <a:latin typeface="+mn-ea"/>
                  <a:cs typeface="+mn-ea"/>
                  <a:sym typeface="+mn-lt"/>
                </a:rPr>
                <a:t>increased computing power, benefiting </a:t>
              </a:r>
              <a:br>
                <a:rPr lang="en-US" altLang="zh-CN" sz="1600" dirty="0">
                  <a:latin typeface="+mn-ea"/>
                  <a:cs typeface="+mn-ea"/>
                  <a:sym typeface="+mn-lt"/>
                </a:rPr>
              </a:br>
              <a:r>
                <a:rPr lang="en-US" altLang="zh-CN" sz="1600" dirty="0">
                  <a:latin typeface="+mn-ea"/>
                  <a:cs typeface="+mn-ea"/>
                  <a:sym typeface="+mn-lt"/>
                </a:rPr>
                <a:t>companies that specialize in AI hardware.</a:t>
              </a:r>
              <a:endParaRPr lang="zh-CN" altLang="en-US" sz="1600" dirty="0">
                <a:latin typeface="+mn-ea"/>
                <a:cs typeface="+mn-ea"/>
                <a:sym typeface="+mn-lt"/>
              </a:endParaRPr>
            </a:p>
          </p:txBody>
        </p:sp>
        <p:cxnSp>
          <p:nvCxnSpPr>
            <p:cNvPr id="85" name="直接连接符 84"/>
            <p:cNvCxnSpPr>
              <a:cxnSpLocks/>
            </p:cNvCxnSpPr>
            <p:nvPr>
              <p:custDataLst>
                <p:tags r:id="rId11"/>
              </p:custDataLst>
            </p:nvPr>
          </p:nvCxnSpPr>
          <p:spPr>
            <a:xfrm flipH="1" flipV="1">
              <a:off x="4208142" y="1076726"/>
              <a:ext cx="5218647" cy="16373"/>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组合 87"/>
          <p:cNvGrpSpPr/>
          <p:nvPr>
            <p:custDataLst>
              <p:tags r:id="rId5"/>
            </p:custDataLst>
          </p:nvPr>
        </p:nvGrpSpPr>
        <p:grpSpPr>
          <a:xfrm>
            <a:off x="7007030" y="4605886"/>
            <a:ext cx="5026672" cy="2132083"/>
            <a:chOff x="1530767" y="659915"/>
            <a:chExt cx="5026672" cy="2132083"/>
          </a:xfrm>
        </p:grpSpPr>
        <p:sp>
          <p:nvSpPr>
            <p:cNvPr id="92" name="文本框 91"/>
            <p:cNvSpPr txBox="1"/>
            <p:nvPr>
              <p:custDataLst>
                <p:tags r:id="rId6"/>
              </p:custDataLst>
            </p:nvPr>
          </p:nvSpPr>
          <p:spPr>
            <a:xfrm>
              <a:off x="1530767" y="659915"/>
              <a:ext cx="4523995" cy="584775"/>
            </a:xfrm>
            <a:prstGeom prst="rect">
              <a:avLst/>
            </a:prstGeom>
            <a:noFill/>
          </p:spPr>
          <p:txBody>
            <a:bodyPr wrap="none" rtlCol="0">
              <a:spAutoFit/>
            </a:bodyPr>
            <a:lstStyle/>
            <a:p>
              <a:pPr algn="l"/>
              <a:r>
                <a:rPr lang="en-US" altLang="zh-CN" sz="3200" dirty="0">
                  <a:solidFill>
                    <a:schemeClr val="accent1">
                      <a:lumMod val="50000"/>
                    </a:schemeClr>
                  </a:solidFill>
                  <a:latin typeface="+mn-ea"/>
                  <a:cs typeface="+mn-ea"/>
                  <a:sym typeface="+mn-lt"/>
                </a:rPr>
                <a:t>Ethical Considerations</a:t>
              </a:r>
              <a:endParaRPr lang="zh-CN" altLang="en-US" sz="3200" dirty="0">
                <a:solidFill>
                  <a:schemeClr val="accent1">
                    <a:lumMod val="50000"/>
                  </a:schemeClr>
                </a:solidFill>
                <a:latin typeface="+mn-ea"/>
                <a:cs typeface="+mn-ea"/>
                <a:sym typeface="+mn-lt"/>
              </a:endParaRPr>
            </a:p>
          </p:txBody>
        </p:sp>
        <p:sp>
          <p:nvSpPr>
            <p:cNvPr id="90" name="文本框 89"/>
            <p:cNvSpPr txBox="1"/>
            <p:nvPr>
              <p:custDataLst>
                <p:tags r:id="rId7"/>
              </p:custDataLst>
            </p:nvPr>
          </p:nvSpPr>
          <p:spPr>
            <a:xfrm>
              <a:off x="1603378" y="1310695"/>
              <a:ext cx="4954061" cy="1481303"/>
            </a:xfrm>
            <a:prstGeom prst="rect">
              <a:avLst/>
            </a:prstGeom>
            <a:noFill/>
          </p:spPr>
          <p:txBody>
            <a:bodyPr wrap="square" rtlCol="0">
              <a:spAutoFit/>
            </a:bodyPr>
            <a:lstStyle/>
            <a:p>
              <a:pPr>
                <a:lnSpc>
                  <a:spcPts val="2200"/>
                </a:lnSpc>
              </a:pPr>
              <a:r>
                <a:rPr lang="en-US" altLang="zh-CN" sz="1600" dirty="0">
                  <a:latin typeface="+mn-ea"/>
                  <a:cs typeface="+mn-ea"/>
                  <a:sym typeface="+mn-lt"/>
                </a:rPr>
                <a:t>While Sora will be safeguarded upon release, it raises questions about misinformation spread and the ethical use of AI-generated content. Future text-to-video algorithms may present challenges due to potential exploitation risks.</a:t>
              </a:r>
              <a:endParaRPr lang="zh-CN" altLang="en-US" sz="1600" dirty="0">
                <a:latin typeface="+mn-ea"/>
                <a:cs typeface="+mn-ea"/>
                <a:sym typeface="+mn-lt"/>
              </a:endParaRPr>
            </a:p>
          </p:txBody>
        </p:sp>
        <p:cxnSp>
          <p:nvCxnSpPr>
            <p:cNvPr id="91" name="直接连接符 90"/>
            <p:cNvCxnSpPr>
              <a:cxnSpLocks/>
            </p:cNvCxnSpPr>
            <p:nvPr>
              <p:custDataLst>
                <p:tags r:id="rId8"/>
              </p:custDataLst>
            </p:nvPr>
          </p:nvCxnSpPr>
          <p:spPr>
            <a:xfrm flipH="1">
              <a:off x="1603378" y="1232600"/>
              <a:ext cx="4435331" cy="0"/>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rot="18877599">
            <a:off x="48339" y="272782"/>
            <a:ext cx="1097280" cy="460375"/>
          </a:xfrm>
          <a:prstGeom prst="rect">
            <a:avLst/>
          </a:prstGeom>
          <a:noFill/>
        </p:spPr>
        <p:txBody>
          <a:bodyPr wrap="none" rtlCol="0">
            <a:spAutoFit/>
          </a:bodyPr>
          <a:lstStyle/>
          <a:p>
            <a:r>
              <a:rPr lang="en-US" altLang="zh-CN" sz="2400" dirty="0">
                <a:solidFill>
                  <a:srgbClr val="DCDDE1"/>
                </a:solidFill>
                <a:cs typeface="+mn-ea"/>
                <a:sym typeface="+mn-lt"/>
              </a:rPr>
              <a:t>Part 4</a:t>
            </a:r>
            <a:endParaRPr lang="zh-CN" altLang="en-US" sz="2400" dirty="0">
              <a:solidFill>
                <a:srgbClr val="DCDDE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1000"/>
                                        <p:tgtEl>
                                          <p:spTgt spid="11"/>
                                        </p:tgtEl>
                                      </p:cBhvr>
                                    </p:animEffect>
                                  </p:childTnLst>
                                </p:cTn>
                              </p:par>
                              <p:par>
                                <p:cTn id="8" presetID="10" presetClass="entr" presetSubtype="0" fill="hold" nodeType="withEffect">
                                  <p:stCondLst>
                                    <p:cond delay="7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150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1000"/>
                                        <p:tgtEl>
                                          <p:spTgt spid="82"/>
                                        </p:tgtEl>
                                      </p:cBhvr>
                                    </p:animEffect>
                                  </p:childTnLst>
                                </p:cTn>
                              </p:par>
                              <p:par>
                                <p:cTn id="14" presetID="10" presetClass="entr" presetSubtype="0" fill="hold" nodeType="withEffect">
                                  <p:stCondLst>
                                    <p:cond delay="225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1000"/>
                                        <p:tgtEl>
                                          <p:spTgt spid="88"/>
                                        </p:tgtEl>
                                      </p:cBhvr>
                                    </p:animEffect>
                                  </p:childTnLst>
                                </p:cTn>
                              </p:par>
                              <p:par>
                                <p:cTn id="17" presetID="10" presetClass="entr" presetSubtype="0" fill="hold" nodeType="withEffect">
                                  <p:stCondLst>
                                    <p:cond delay="3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8E9EB"/>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screen"/>
          <a:srcRect/>
          <a:stretch>
            <a:fillRect/>
          </a:stretch>
        </p:blipFill>
        <p:spPr>
          <a:xfrm>
            <a:off x="0" y="1"/>
            <a:ext cx="12192000" cy="6858000"/>
          </a:xfrm>
          <a:prstGeom prst="rect">
            <a:avLst/>
          </a:prstGeom>
        </p:spPr>
      </p:pic>
      <p:sp>
        <p:nvSpPr>
          <p:cNvPr id="8" name="文本框 7"/>
          <p:cNvSpPr txBox="1"/>
          <p:nvPr/>
        </p:nvSpPr>
        <p:spPr>
          <a:xfrm rot="16200000">
            <a:off x="4970170" y="1184973"/>
            <a:ext cx="1661993" cy="4200055"/>
          </a:xfrm>
          <a:prstGeom prst="rect">
            <a:avLst/>
          </a:prstGeom>
          <a:noFill/>
        </p:spPr>
        <p:txBody>
          <a:bodyPr vert="eaVert" wrap="square" rtlCol="0">
            <a:spAutoFit/>
          </a:bodyPr>
          <a:lstStyle/>
          <a:p>
            <a:r>
              <a:rPr lang="en-US" altLang="zh-CN" sz="9600" dirty="0">
                <a:solidFill>
                  <a:schemeClr val="accent1">
                    <a:lumMod val="50000"/>
                  </a:schemeClr>
                </a:solidFill>
                <a:cs typeface="+mn-ea"/>
                <a:sym typeface="+mn-lt"/>
              </a:rPr>
              <a:t>Thanks!</a:t>
            </a:r>
            <a:endParaRPr lang="zh-CN" altLang="en-US" sz="9600" dirty="0">
              <a:solidFill>
                <a:schemeClr val="accent1">
                  <a:lumMod val="50000"/>
                </a:schemeClr>
              </a:solidFill>
              <a:cs typeface="+mn-ea"/>
              <a:sym typeface="+mn-lt"/>
            </a:endParaRPr>
          </a:p>
        </p:txBody>
      </p:sp>
      <p:grpSp>
        <p:nvGrpSpPr>
          <p:cNvPr id="3" name="组合 2"/>
          <p:cNvGrpSpPr/>
          <p:nvPr/>
        </p:nvGrpSpPr>
        <p:grpSpPr>
          <a:xfrm>
            <a:off x="1210974" y="1449010"/>
            <a:ext cx="403059" cy="5422638"/>
            <a:chOff x="1210974" y="1449010"/>
            <a:chExt cx="403059" cy="5422638"/>
          </a:xfrm>
        </p:grpSpPr>
        <p:sp>
          <p:nvSpPr>
            <p:cNvPr id="11" name="文本框 10"/>
            <p:cNvSpPr txBox="1"/>
            <p:nvPr/>
          </p:nvSpPr>
          <p:spPr>
            <a:xfrm>
              <a:off x="1215911" y="1449010"/>
              <a:ext cx="398122" cy="5215274"/>
            </a:xfrm>
            <a:prstGeom prst="rect">
              <a:avLst/>
            </a:prstGeom>
            <a:noFill/>
          </p:spPr>
          <p:txBody>
            <a:bodyPr vert="wordArtVertRtl" wrap="none" rtlCol="0">
              <a:spAutoFit/>
            </a:bodyPr>
            <a:lstStyle/>
            <a:p>
              <a:r>
                <a:rPr lang="en-US" altLang="zh-CN" sz="1200" dirty="0">
                  <a:solidFill>
                    <a:srgbClr val="949AB2"/>
                  </a:solidFill>
                  <a:cs typeface="+mn-ea"/>
                  <a:sym typeface="+mn-lt"/>
                </a:rPr>
                <a:t>THANKS FOR YOUR WATCHING</a:t>
              </a:r>
              <a:endParaRPr lang="zh-CN" altLang="en-US" sz="1200" dirty="0">
                <a:solidFill>
                  <a:srgbClr val="949AB2"/>
                </a:solidFill>
                <a:cs typeface="+mn-ea"/>
                <a:sym typeface="+mn-lt"/>
              </a:endParaRPr>
            </a:p>
          </p:txBody>
        </p:sp>
        <p:cxnSp>
          <p:nvCxnSpPr>
            <p:cNvPr id="14" name="直接连接符 13"/>
            <p:cNvCxnSpPr/>
            <p:nvPr/>
          </p:nvCxnSpPr>
          <p:spPr>
            <a:xfrm>
              <a:off x="1210974" y="1596788"/>
              <a:ext cx="0" cy="5274860"/>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2890790" y="0"/>
            <a:ext cx="549894" cy="5308979"/>
            <a:chOff x="2890790" y="0"/>
            <a:chExt cx="549894" cy="5308979"/>
          </a:xfrm>
        </p:grpSpPr>
        <p:sp>
          <p:nvSpPr>
            <p:cNvPr id="10" name="文本框 9"/>
            <p:cNvSpPr txBox="1"/>
            <p:nvPr/>
          </p:nvSpPr>
          <p:spPr>
            <a:xfrm>
              <a:off x="2890790" y="1464937"/>
              <a:ext cx="549894" cy="1855764"/>
            </a:xfrm>
            <a:prstGeom prst="rect">
              <a:avLst/>
            </a:prstGeom>
            <a:noFill/>
          </p:spPr>
          <p:txBody>
            <a:bodyPr vert="wordArtVertRtl" wrap="none" rtlCol="0">
              <a:spAutoFit/>
            </a:bodyPr>
            <a:lstStyle/>
            <a:p>
              <a:r>
                <a:rPr lang="en-US" altLang="zh-CN" sz="2000" spc="600" dirty="0">
                  <a:solidFill>
                    <a:srgbClr val="949AB2"/>
                  </a:solidFill>
                  <a:cs typeface="+mn-ea"/>
                  <a:sym typeface="+mn-lt"/>
                </a:rPr>
                <a:t>Sora</a:t>
              </a:r>
              <a:endParaRPr lang="zh-CN" altLang="en-US" sz="2000" spc="600" dirty="0">
                <a:solidFill>
                  <a:srgbClr val="949AB2"/>
                </a:solidFill>
                <a:cs typeface="+mn-ea"/>
                <a:sym typeface="+mn-lt"/>
              </a:endParaRPr>
            </a:p>
          </p:txBody>
        </p:sp>
        <p:cxnSp>
          <p:nvCxnSpPr>
            <p:cNvPr id="16" name="直接连接符 15"/>
            <p:cNvCxnSpPr/>
            <p:nvPr/>
          </p:nvCxnSpPr>
          <p:spPr>
            <a:xfrm>
              <a:off x="3440684" y="0"/>
              <a:ext cx="0" cy="5308979"/>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600" advClick="0" advTm="1000">
        <p:blinds dir="vert"/>
      </p:transition>
    </mc:Choice>
    <mc:Fallback xmlns="">
      <p:transition spd="slow" advClick="0"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47" presetClass="entr" presetSubtype="0"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7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3" cstate="screen">
            <a:clrChange>
              <a:clrFrom>
                <a:srgbClr val="FFFFFF"/>
              </a:clrFrom>
              <a:clrTo>
                <a:srgbClr val="FFFFFF">
                  <a:alpha val="0"/>
                </a:srgbClr>
              </a:clrTo>
            </a:clrChange>
          </a:blip>
          <a:stretch>
            <a:fillRect/>
          </a:stretch>
        </p:blipFill>
        <p:spPr>
          <a:xfrm>
            <a:off x="0" y="0"/>
            <a:ext cx="6858000" cy="6858000"/>
          </a:xfrm>
          <a:prstGeom prst="rect">
            <a:avLst/>
          </a:prstGeom>
        </p:spPr>
      </p:pic>
      <p:sp>
        <p:nvSpPr>
          <p:cNvPr id="7" name="文本框 6"/>
          <p:cNvSpPr txBox="1"/>
          <p:nvPr/>
        </p:nvSpPr>
        <p:spPr>
          <a:xfrm>
            <a:off x="6776931" y="590749"/>
            <a:ext cx="3906519" cy="1107996"/>
          </a:xfrm>
          <a:prstGeom prst="rect">
            <a:avLst/>
          </a:prstGeom>
          <a:noFill/>
        </p:spPr>
        <p:txBody>
          <a:bodyPr wrap="none" rtlCol="0">
            <a:spAutoFit/>
          </a:bodyPr>
          <a:lstStyle/>
          <a:p>
            <a:pPr algn="ctr"/>
            <a:r>
              <a:rPr lang="en-US" altLang="zh-CN" sz="6600" dirty="0">
                <a:solidFill>
                  <a:schemeClr val="accent1">
                    <a:lumMod val="50000"/>
                  </a:schemeClr>
                </a:solidFill>
                <a:cs typeface="+mn-ea"/>
                <a:sym typeface="+mn-lt"/>
              </a:rPr>
              <a:t>CONTENTS</a:t>
            </a:r>
            <a:endParaRPr lang="zh-CN" altLang="en-US" sz="6600" dirty="0">
              <a:solidFill>
                <a:schemeClr val="accent1">
                  <a:lumMod val="50000"/>
                </a:schemeClr>
              </a:solidFill>
              <a:cs typeface="+mn-ea"/>
              <a:sym typeface="+mn-lt"/>
            </a:endParaRPr>
          </a:p>
        </p:txBody>
      </p:sp>
      <p:grpSp>
        <p:nvGrpSpPr>
          <p:cNvPr id="13" name="组合 12"/>
          <p:cNvGrpSpPr/>
          <p:nvPr/>
        </p:nvGrpSpPr>
        <p:grpSpPr>
          <a:xfrm>
            <a:off x="6097277" y="2091579"/>
            <a:ext cx="4639676" cy="736600"/>
            <a:chOff x="7324044" y="2925804"/>
            <a:chExt cx="3188420" cy="736600"/>
          </a:xfrm>
        </p:grpSpPr>
        <p:sp>
          <p:nvSpPr>
            <p:cNvPr id="9" name="文本框 8"/>
            <p:cNvSpPr txBox="1"/>
            <p:nvPr/>
          </p:nvSpPr>
          <p:spPr>
            <a:xfrm rot="16200000">
              <a:off x="8483835" y="1766012"/>
              <a:ext cx="736600" cy="3056183"/>
            </a:xfrm>
            <a:prstGeom prst="rect">
              <a:avLst/>
            </a:prstGeom>
            <a:noFill/>
          </p:spPr>
          <p:txBody>
            <a:bodyPr vert="eaVert" wrap="square" rtlCol="0">
              <a:spAutoFit/>
            </a:bodyPr>
            <a:lstStyle/>
            <a:p>
              <a:r>
                <a:rPr lang="en-US" altLang="zh-CN" sz="3600" dirty="0">
                  <a:solidFill>
                    <a:schemeClr val="accent1">
                      <a:lumMod val="50000"/>
                    </a:schemeClr>
                  </a:solidFill>
                  <a:cs typeface="+mn-ea"/>
                  <a:sym typeface="+mn-lt"/>
                </a:rPr>
                <a:t>1.What is Sora</a:t>
              </a:r>
              <a:endParaRPr lang="zh-CN" altLang="en-US" sz="3600" dirty="0">
                <a:solidFill>
                  <a:schemeClr val="accent1">
                    <a:lumMod val="50000"/>
                  </a:schemeClr>
                </a:solidFill>
                <a:cs typeface="+mn-ea"/>
                <a:sym typeface="+mn-lt"/>
              </a:endParaRPr>
            </a:p>
          </p:txBody>
        </p:sp>
        <p:cxnSp>
          <p:nvCxnSpPr>
            <p:cNvPr id="11" name="直接连接符 10"/>
            <p:cNvCxnSpPr/>
            <p:nvPr/>
          </p:nvCxnSpPr>
          <p:spPr>
            <a:xfrm>
              <a:off x="7389337" y="3522372"/>
              <a:ext cx="3123127" cy="0"/>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6097277" y="2737604"/>
            <a:ext cx="5516045" cy="736600"/>
            <a:chOff x="6485765" y="2880426"/>
            <a:chExt cx="5516045" cy="736600"/>
          </a:xfrm>
        </p:grpSpPr>
        <p:sp>
          <p:nvSpPr>
            <p:cNvPr id="12" name="文本框 11"/>
            <p:cNvSpPr txBox="1"/>
            <p:nvPr/>
          </p:nvSpPr>
          <p:spPr>
            <a:xfrm rot="16200000">
              <a:off x="8875487" y="490703"/>
              <a:ext cx="736600" cy="5516045"/>
            </a:xfrm>
            <a:prstGeom prst="rect">
              <a:avLst/>
            </a:prstGeom>
            <a:noFill/>
          </p:spPr>
          <p:txBody>
            <a:bodyPr vert="eaVert" wrap="square" rtlCol="0">
              <a:spAutoFit/>
            </a:bodyPr>
            <a:lstStyle/>
            <a:p>
              <a:r>
                <a:rPr lang="en-US" altLang="zh-CN" sz="3600" dirty="0">
                  <a:solidFill>
                    <a:schemeClr val="accent1">
                      <a:lumMod val="50000"/>
                    </a:schemeClr>
                  </a:solidFill>
                  <a:cs typeface="+mn-ea"/>
                  <a:sym typeface="+mn-lt"/>
                </a:rPr>
                <a:t>2.Research about Sora</a:t>
              </a:r>
              <a:endParaRPr lang="zh-CN" altLang="en-US" sz="3600" dirty="0">
                <a:solidFill>
                  <a:schemeClr val="accent1">
                    <a:lumMod val="50000"/>
                  </a:schemeClr>
                </a:solidFill>
                <a:cs typeface="+mn-ea"/>
                <a:sym typeface="+mn-lt"/>
              </a:endParaRPr>
            </a:p>
          </p:txBody>
        </p:sp>
        <p:cxnSp>
          <p:nvCxnSpPr>
            <p:cNvPr id="26" name="直接连接符 25"/>
            <p:cNvCxnSpPr/>
            <p:nvPr/>
          </p:nvCxnSpPr>
          <p:spPr>
            <a:xfrm>
              <a:off x="6533317" y="3554569"/>
              <a:ext cx="4592125" cy="0"/>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6097275" y="3530594"/>
            <a:ext cx="5516046" cy="736600"/>
            <a:chOff x="6497300" y="2933331"/>
            <a:chExt cx="5516046" cy="736600"/>
          </a:xfrm>
        </p:grpSpPr>
        <p:sp>
          <p:nvSpPr>
            <p:cNvPr id="28" name="文本框 27"/>
            <p:cNvSpPr txBox="1"/>
            <p:nvPr/>
          </p:nvSpPr>
          <p:spPr>
            <a:xfrm rot="16200000">
              <a:off x="8887023" y="543608"/>
              <a:ext cx="736600" cy="5516046"/>
            </a:xfrm>
            <a:prstGeom prst="rect">
              <a:avLst/>
            </a:prstGeom>
            <a:noFill/>
          </p:spPr>
          <p:txBody>
            <a:bodyPr vert="eaVert" wrap="square" rtlCol="0">
              <a:spAutoFit/>
            </a:bodyPr>
            <a:lstStyle/>
            <a:p>
              <a:r>
                <a:rPr lang="en-US" altLang="zh-CN" sz="3600" dirty="0">
                  <a:solidFill>
                    <a:schemeClr val="accent1">
                      <a:lumMod val="50000"/>
                    </a:schemeClr>
                  </a:solidFill>
                  <a:cs typeface="+mn-ea"/>
                  <a:sym typeface="+mn-lt"/>
                </a:rPr>
                <a:t>3.How can we use Sora</a:t>
              </a:r>
              <a:endParaRPr lang="zh-CN" altLang="en-US" sz="3600" dirty="0">
                <a:solidFill>
                  <a:schemeClr val="accent1">
                    <a:lumMod val="50000"/>
                  </a:schemeClr>
                </a:solidFill>
                <a:cs typeface="+mn-ea"/>
                <a:sym typeface="+mn-lt"/>
              </a:endParaRPr>
            </a:p>
          </p:txBody>
        </p:sp>
        <p:cxnSp>
          <p:nvCxnSpPr>
            <p:cNvPr id="29" name="直接连接符 28"/>
            <p:cNvCxnSpPr/>
            <p:nvPr/>
          </p:nvCxnSpPr>
          <p:spPr>
            <a:xfrm>
              <a:off x="6544854" y="3616764"/>
              <a:ext cx="4592127" cy="0"/>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6097319" y="4195494"/>
            <a:ext cx="5085080" cy="1291541"/>
            <a:chOff x="6485958" y="2637080"/>
            <a:chExt cx="5702790" cy="1291443"/>
          </a:xfrm>
        </p:grpSpPr>
        <p:sp>
          <p:nvSpPr>
            <p:cNvPr id="31" name="文本框 30"/>
            <p:cNvSpPr txBox="1"/>
            <p:nvPr/>
          </p:nvSpPr>
          <p:spPr>
            <a:xfrm rot="16200000">
              <a:off x="8692242" y="430796"/>
              <a:ext cx="1290222" cy="5702790"/>
            </a:xfrm>
            <a:prstGeom prst="rect">
              <a:avLst/>
            </a:prstGeom>
            <a:noFill/>
          </p:spPr>
          <p:txBody>
            <a:bodyPr vert="eaVert" wrap="square" rtlCol="0">
              <a:spAutoFit/>
            </a:bodyPr>
            <a:lstStyle/>
            <a:p>
              <a:r>
                <a:rPr lang="en-US" altLang="zh-CN" sz="3600" dirty="0">
                  <a:solidFill>
                    <a:schemeClr val="accent1">
                      <a:lumMod val="50000"/>
                    </a:schemeClr>
                  </a:solidFill>
                  <a:cs typeface="+mn-ea"/>
                  <a:sym typeface="+mn-lt"/>
                </a:rPr>
                <a:t>4.What Does Sora Mean      	for the Future</a:t>
              </a:r>
              <a:endParaRPr lang="zh-CN" altLang="en-US" sz="3600" dirty="0">
                <a:solidFill>
                  <a:schemeClr val="accent1">
                    <a:lumMod val="50000"/>
                  </a:schemeClr>
                </a:solidFill>
                <a:cs typeface="+mn-ea"/>
                <a:sym typeface="+mn-lt"/>
              </a:endParaRPr>
            </a:p>
          </p:txBody>
        </p:sp>
        <p:cxnSp>
          <p:nvCxnSpPr>
            <p:cNvPr id="32" name="直接连接符 31"/>
            <p:cNvCxnSpPr/>
            <p:nvPr/>
          </p:nvCxnSpPr>
          <p:spPr>
            <a:xfrm>
              <a:off x="6552214" y="3911314"/>
              <a:ext cx="4643635" cy="17209"/>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500" advClick="0" advTm="1000">
        <p:split orient="vert"/>
      </p:transition>
    </mc:Choice>
    <mc:Fallback xmlns="">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ppt_x</p:attrName>
                                        </p:attrNameLst>
                                      </p:cBhvr>
                                      <p:tavLst>
                                        <p:tav tm="0">
                                          <p:val>
                                            <p:strVal val="#ppt_x"/>
                                          </p:val>
                                        </p:tav>
                                        <p:tav tm="100000">
                                          <p:val>
                                            <p:strVal val="#ppt_x"/>
                                          </p:val>
                                        </p:tav>
                                      </p:tavLst>
                                    </p:anim>
                                    <p:anim calcmode="lin" valueType="num">
                                      <p:cBhvr>
                                        <p:cTn id="13" dur="1000" fill="hold"/>
                                        <p:tgtEl>
                                          <p:spTgt spid="13"/>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2"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42"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1000"/>
                                        <p:tgtEl>
                                          <p:spTgt spid="27"/>
                                        </p:tgtEl>
                                      </p:cBhvr>
                                    </p:animEffect>
                                    <p:anim calcmode="lin" valueType="num">
                                      <p:cBhvr>
                                        <p:cTn id="24" dur="1000" fill="hold"/>
                                        <p:tgtEl>
                                          <p:spTgt spid="27"/>
                                        </p:tgtEl>
                                        <p:attrNameLst>
                                          <p:attrName>ppt_x</p:attrName>
                                        </p:attrNameLst>
                                      </p:cBhvr>
                                      <p:tavLst>
                                        <p:tav tm="0">
                                          <p:val>
                                            <p:strVal val="#ppt_x"/>
                                          </p:val>
                                        </p:tav>
                                        <p:tav tm="100000">
                                          <p:val>
                                            <p:strVal val="#ppt_x"/>
                                          </p:val>
                                        </p:tav>
                                      </p:tavLst>
                                    </p:anim>
                                    <p:anim calcmode="lin" valueType="num">
                                      <p:cBhvr>
                                        <p:cTn id="25" dur="1000" fill="hold"/>
                                        <p:tgtEl>
                                          <p:spTgt spid="27"/>
                                        </p:tgtEl>
                                        <p:attrNameLst>
                                          <p:attrName>ppt_y</p:attrName>
                                        </p:attrNameLst>
                                      </p:cBhvr>
                                      <p:tavLst>
                                        <p:tav tm="0">
                                          <p:val>
                                            <p:strVal val="#ppt_y+.1"/>
                                          </p:val>
                                        </p:tav>
                                        <p:tav tm="100000">
                                          <p:val>
                                            <p:strVal val="#ppt_y"/>
                                          </p:val>
                                        </p:tav>
                                      </p:tavLst>
                                    </p:anim>
                                  </p:childTnLst>
                                </p:cTn>
                              </p:par>
                            </p:childTnLst>
                          </p:cTn>
                        </p:par>
                        <p:par>
                          <p:cTn id="26" fill="hold">
                            <p:stCondLst>
                              <p:cond delay="4000"/>
                            </p:stCondLst>
                            <p:childTnLst>
                              <p:par>
                                <p:cTn id="27" presetID="42" presetClass="entr" presetSubtype="0"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1000"/>
                                        <p:tgtEl>
                                          <p:spTgt spid="30"/>
                                        </p:tgtEl>
                                      </p:cBhvr>
                                    </p:animEffect>
                                    <p:anim calcmode="lin" valueType="num">
                                      <p:cBhvr>
                                        <p:cTn id="30" dur="1000" fill="hold"/>
                                        <p:tgtEl>
                                          <p:spTgt spid="30"/>
                                        </p:tgtEl>
                                        <p:attrNameLst>
                                          <p:attrName>ppt_x</p:attrName>
                                        </p:attrNameLst>
                                      </p:cBhvr>
                                      <p:tavLst>
                                        <p:tav tm="0">
                                          <p:val>
                                            <p:strVal val="#ppt_x"/>
                                          </p:val>
                                        </p:tav>
                                        <p:tav tm="100000">
                                          <p:val>
                                            <p:strVal val="#ppt_x"/>
                                          </p:val>
                                        </p:tav>
                                      </p:tavLst>
                                    </p:anim>
                                    <p:anim calcmode="lin" valueType="num">
                                      <p:cBhvr>
                                        <p:cTn id="3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3" cstate="screen"/>
          <a:srcRect/>
          <a:stretch>
            <a:fillRect/>
          </a:stretch>
        </p:blipFill>
        <p:spPr>
          <a:xfrm>
            <a:off x="0" y="1"/>
            <a:ext cx="12192000" cy="6858000"/>
          </a:xfrm>
          <a:prstGeom prst="rect">
            <a:avLst/>
          </a:prstGeom>
        </p:spPr>
      </p:pic>
      <p:sp>
        <p:nvSpPr>
          <p:cNvPr id="27" name="文本框 26"/>
          <p:cNvSpPr txBox="1"/>
          <p:nvPr/>
        </p:nvSpPr>
        <p:spPr>
          <a:xfrm rot="16200000">
            <a:off x="3209290" y="-2761615"/>
            <a:ext cx="1413510" cy="7573645"/>
          </a:xfrm>
          <a:prstGeom prst="rect">
            <a:avLst/>
          </a:prstGeom>
          <a:noFill/>
        </p:spPr>
        <p:txBody>
          <a:bodyPr vert="eaVert" wrap="square" rtlCol="0">
            <a:spAutoFit/>
          </a:bodyPr>
          <a:lstStyle/>
          <a:p>
            <a:r>
              <a:rPr lang="en-US" altLang="zh-CN" sz="8000" dirty="0">
                <a:solidFill>
                  <a:schemeClr val="accent1">
                    <a:lumMod val="50000"/>
                  </a:schemeClr>
                </a:solidFill>
                <a:cs typeface="+mn-ea"/>
                <a:sym typeface="+mn-lt"/>
              </a:rPr>
              <a:t>1.What is Sora</a:t>
            </a:r>
            <a:endParaRPr lang="zh-CN" altLang="en-US" sz="8000" dirty="0">
              <a:solidFill>
                <a:schemeClr val="accent1">
                  <a:lumMod val="50000"/>
                </a:schemeClr>
              </a:solidFill>
              <a:cs typeface="+mn-ea"/>
              <a:sym typeface="+mn-lt"/>
            </a:endParaRPr>
          </a:p>
        </p:txBody>
      </p:sp>
      <p:grpSp>
        <p:nvGrpSpPr>
          <p:cNvPr id="3" name="组合 2"/>
          <p:cNvGrpSpPr/>
          <p:nvPr/>
        </p:nvGrpSpPr>
        <p:grpSpPr>
          <a:xfrm>
            <a:off x="1210974" y="1449010"/>
            <a:ext cx="403059" cy="5422638"/>
            <a:chOff x="1210974" y="1449010"/>
            <a:chExt cx="403059" cy="5422638"/>
          </a:xfrm>
        </p:grpSpPr>
        <p:sp>
          <p:nvSpPr>
            <p:cNvPr id="29" name="文本框 28"/>
            <p:cNvSpPr txBox="1"/>
            <p:nvPr/>
          </p:nvSpPr>
          <p:spPr>
            <a:xfrm>
              <a:off x="1215911" y="1449010"/>
              <a:ext cx="398122" cy="2440348"/>
            </a:xfrm>
            <a:prstGeom prst="rect">
              <a:avLst/>
            </a:prstGeom>
            <a:noFill/>
          </p:spPr>
          <p:txBody>
            <a:bodyPr vert="wordArtVertRtl" wrap="none" rtlCol="0">
              <a:spAutoFit/>
            </a:bodyPr>
            <a:lstStyle/>
            <a:p>
              <a:r>
                <a:rPr lang="en-US" altLang="zh-CN" sz="1200" dirty="0">
                  <a:solidFill>
                    <a:srgbClr val="949AB2"/>
                  </a:solidFill>
                  <a:cs typeface="+mn-ea"/>
                  <a:sym typeface="+mn-lt"/>
                </a:rPr>
                <a:t>CHAPTER ONE</a:t>
              </a:r>
              <a:endParaRPr lang="zh-CN" altLang="en-US" sz="1200" dirty="0">
                <a:solidFill>
                  <a:srgbClr val="949AB2"/>
                </a:solidFill>
                <a:cs typeface="+mn-ea"/>
                <a:sym typeface="+mn-lt"/>
              </a:endParaRPr>
            </a:p>
          </p:txBody>
        </p:sp>
        <p:cxnSp>
          <p:nvCxnSpPr>
            <p:cNvPr id="30" name="直接连接符 29"/>
            <p:cNvCxnSpPr/>
            <p:nvPr/>
          </p:nvCxnSpPr>
          <p:spPr>
            <a:xfrm>
              <a:off x="1210974" y="1596788"/>
              <a:ext cx="0" cy="5274860"/>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2890790" y="0"/>
            <a:ext cx="549894" cy="5308979"/>
            <a:chOff x="2890790" y="0"/>
            <a:chExt cx="549894" cy="5308979"/>
          </a:xfrm>
        </p:grpSpPr>
        <p:sp>
          <p:nvSpPr>
            <p:cNvPr id="28" name="文本框 27"/>
            <p:cNvSpPr txBox="1"/>
            <p:nvPr/>
          </p:nvSpPr>
          <p:spPr>
            <a:xfrm>
              <a:off x="2890790" y="2775126"/>
              <a:ext cx="549894" cy="1855764"/>
            </a:xfrm>
            <a:prstGeom prst="rect">
              <a:avLst/>
            </a:prstGeom>
            <a:noFill/>
          </p:spPr>
          <p:txBody>
            <a:bodyPr vert="wordArtVertRtl" wrap="none" rtlCol="0">
              <a:spAutoFit/>
            </a:bodyPr>
            <a:lstStyle/>
            <a:p>
              <a:r>
                <a:rPr lang="en-US" altLang="zh-CN" sz="2000" spc="600" dirty="0">
                  <a:solidFill>
                    <a:srgbClr val="949AB2"/>
                  </a:solidFill>
                  <a:cs typeface="+mn-ea"/>
                  <a:sym typeface="+mn-lt"/>
                </a:rPr>
                <a:t>Sora</a:t>
              </a:r>
              <a:endParaRPr lang="zh-CN" altLang="en-US" sz="2000" spc="600" dirty="0">
                <a:solidFill>
                  <a:srgbClr val="949AB2"/>
                </a:solidFill>
                <a:cs typeface="+mn-ea"/>
                <a:sym typeface="+mn-lt"/>
              </a:endParaRPr>
            </a:p>
          </p:txBody>
        </p:sp>
        <p:cxnSp>
          <p:nvCxnSpPr>
            <p:cNvPr id="31" name="直接连接符 30"/>
            <p:cNvCxnSpPr/>
            <p:nvPr/>
          </p:nvCxnSpPr>
          <p:spPr>
            <a:xfrm>
              <a:off x="3440684" y="0"/>
              <a:ext cx="0" cy="5308979"/>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200" advClick="0" advTm="1000">
        <p:dissolve/>
      </p:transition>
    </mc:Choice>
    <mc:Fallback xmlns="">
      <p:transition spd="slow" advClick="0" advTm="1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47" presetClass="entr" presetSubtype="0"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7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7" name="文本框 6"/>
          <p:cNvSpPr txBox="1"/>
          <p:nvPr/>
        </p:nvSpPr>
        <p:spPr>
          <a:xfrm rot="18877599">
            <a:off x="48339" y="272782"/>
            <a:ext cx="918649" cy="461665"/>
          </a:xfrm>
          <a:prstGeom prst="rect">
            <a:avLst/>
          </a:prstGeom>
          <a:noFill/>
        </p:spPr>
        <p:txBody>
          <a:bodyPr wrap="none" rtlCol="0">
            <a:spAutoFit/>
          </a:bodyPr>
          <a:lstStyle/>
          <a:p>
            <a:r>
              <a:rPr lang="en-US" altLang="zh-CN" sz="2400" dirty="0">
                <a:solidFill>
                  <a:srgbClr val="DCDDE1"/>
                </a:solidFill>
                <a:cs typeface="+mn-ea"/>
                <a:sym typeface="+mn-lt"/>
              </a:rPr>
              <a:t>Part 1</a:t>
            </a:r>
            <a:endParaRPr lang="zh-CN" altLang="en-US" sz="2400" dirty="0">
              <a:solidFill>
                <a:srgbClr val="DCDDE1"/>
              </a:solidFill>
              <a:cs typeface="+mn-ea"/>
              <a:sym typeface="+mn-lt"/>
            </a:endParaRPr>
          </a:p>
        </p:txBody>
      </p:sp>
      <p:sp>
        <p:nvSpPr>
          <p:cNvPr id="11" name="文本框 10"/>
          <p:cNvSpPr txBox="1"/>
          <p:nvPr/>
        </p:nvSpPr>
        <p:spPr>
          <a:xfrm>
            <a:off x="4294505" y="150495"/>
            <a:ext cx="3602990" cy="831215"/>
          </a:xfrm>
          <a:prstGeom prst="rect">
            <a:avLst/>
          </a:prstGeom>
          <a:noFill/>
        </p:spPr>
        <p:txBody>
          <a:bodyPr wrap="none" rtlCol="0">
            <a:spAutoFit/>
          </a:bodyPr>
          <a:lstStyle/>
          <a:p>
            <a:pPr algn="ctr"/>
            <a:r>
              <a:rPr lang="en-US" altLang="zh-CN" sz="4800" dirty="0">
                <a:solidFill>
                  <a:schemeClr val="accent1">
                    <a:lumMod val="50000"/>
                  </a:schemeClr>
                </a:solidFill>
                <a:cs typeface="+mn-ea"/>
                <a:sym typeface="+mn-lt"/>
              </a:rPr>
              <a:t>What is Sora?</a:t>
            </a:r>
            <a:endParaRPr lang="zh-CN" altLang="en-US" sz="4800" dirty="0">
              <a:solidFill>
                <a:schemeClr val="accent1">
                  <a:lumMod val="50000"/>
                </a:schemeClr>
              </a:solidFill>
              <a:cs typeface="+mn-ea"/>
              <a:sym typeface="+mn-lt"/>
            </a:endParaRPr>
          </a:p>
        </p:txBody>
      </p:sp>
      <p:sp>
        <p:nvSpPr>
          <p:cNvPr id="14" name="文本框 13"/>
          <p:cNvSpPr txBox="1"/>
          <p:nvPr/>
        </p:nvSpPr>
        <p:spPr>
          <a:xfrm>
            <a:off x="1102360" y="1049655"/>
            <a:ext cx="9987915" cy="1137920"/>
          </a:xfrm>
          <a:prstGeom prst="rect">
            <a:avLst/>
          </a:prstGeom>
          <a:noFill/>
        </p:spPr>
        <p:txBody>
          <a:bodyPr wrap="square" rtlCol="0">
            <a:noAutofit/>
          </a:bodyPr>
          <a:lstStyle/>
          <a:p>
            <a:pPr algn="ctr">
              <a:lnSpc>
                <a:spcPts val="2600"/>
              </a:lnSpc>
            </a:pPr>
            <a:r>
              <a:rPr lang="en-US" altLang="zh-CN" sz="2400" dirty="0">
                <a:latin typeface="+mn-ea"/>
                <a:cs typeface="+mn-ea"/>
                <a:sym typeface="+mn-lt"/>
              </a:rPr>
              <a:t>Sora is OpenAI's text-to-video generative AI model. That means you write a text prompt, and it creates a video that matches the description of the prompt. Here's an example from the OpenAI site:</a:t>
            </a:r>
            <a:endParaRPr lang="zh-CN" altLang="en-US" sz="2400" dirty="0">
              <a:latin typeface="+mn-ea"/>
              <a:cs typeface="+mn-ea"/>
              <a:sym typeface="+mn-lt"/>
            </a:endParaRPr>
          </a:p>
        </p:txBody>
      </p:sp>
      <p:pic>
        <p:nvPicPr>
          <p:cNvPr id="2" name="OpenAI Unveils Sora, an A.I. That Generates Eye-Popping Videos - The New York Tim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25889" y="2427401"/>
            <a:ext cx="6868436" cy="38633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1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2500"/>
                            </p:stCondLst>
                            <p:childTnLst>
                              <p:par>
                                <p:cTn id="11" presetID="1" presetClass="mediacall" presetSubtype="0" fill="hold" nodeType="afterEffect">
                                  <p:stCondLst>
                                    <p:cond delay="0"/>
                                  </p:stCondLst>
                                  <p:childTnLst>
                                    <p:cmd type="call" cmd="playFrom(0.0)">
                                      <p:cBhvr>
                                        <p:cTn id="12" dur="100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3"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3" cstate="screen"/>
          <a:srcRect/>
          <a:stretch>
            <a:fillRect/>
          </a:stretch>
        </p:blipFill>
        <p:spPr>
          <a:xfrm>
            <a:off x="0" y="1"/>
            <a:ext cx="12192000" cy="6858000"/>
          </a:xfrm>
          <a:prstGeom prst="rect">
            <a:avLst/>
          </a:prstGeom>
        </p:spPr>
      </p:pic>
      <p:sp>
        <p:nvSpPr>
          <p:cNvPr id="27" name="文本框 26"/>
          <p:cNvSpPr txBox="1"/>
          <p:nvPr/>
        </p:nvSpPr>
        <p:spPr>
          <a:xfrm rot="16200000">
            <a:off x="5339715" y="-4794885"/>
            <a:ext cx="1413510" cy="11675745"/>
          </a:xfrm>
          <a:prstGeom prst="rect">
            <a:avLst/>
          </a:prstGeom>
          <a:noFill/>
        </p:spPr>
        <p:txBody>
          <a:bodyPr vert="eaVert" wrap="square" rtlCol="0">
            <a:spAutoFit/>
          </a:bodyPr>
          <a:lstStyle/>
          <a:p>
            <a:r>
              <a:rPr lang="en-US" altLang="zh-CN" sz="8000" dirty="0">
                <a:solidFill>
                  <a:schemeClr val="accent1">
                    <a:lumMod val="50000"/>
                  </a:schemeClr>
                </a:solidFill>
                <a:cs typeface="+mn-ea"/>
                <a:sym typeface="+mn-lt"/>
              </a:rPr>
              <a:t>2. Research about Sora</a:t>
            </a:r>
            <a:endParaRPr lang="zh-CN" altLang="en-US" sz="8000" dirty="0">
              <a:solidFill>
                <a:schemeClr val="accent1">
                  <a:lumMod val="50000"/>
                </a:schemeClr>
              </a:solidFill>
              <a:cs typeface="+mn-ea"/>
              <a:sym typeface="+mn-lt"/>
            </a:endParaRPr>
          </a:p>
        </p:txBody>
      </p:sp>
      <p:grpSp>
        <p:nvGrpSpPr>
          <p:cNvPr id="3" name="组合 2"/>
          <p:cNvGrpSpPr/>
          <p:nvPr/>
        </p:nvGrpSpPr>
        <p:grpSpPr>
          <a:xfrm>
            <a:off x="1210974" y="1449010"/>
            <a:ext cx="403059" cy="5422638"/>
            <a:chOff x="1210974" y="1449010"/>
            <a:chExt cx="403059" cy="5422638"/>
          </a:xfrm>
        </p:grpSpPr>
        <p:sp>
          <p:nvSpPr>
            <p:cNvPr id="29" name="文本框 28"/>
            <p:cNvSpPr txBox="1"/>
            <p:nvPr/>
          </p:nvSpPr>
          <p:spPr>
            <a:xfrm>
              <a:off x="1215911" y="1449010"/>
              <a:ext cx="398122" cy="2440348"/>
            </a:xfrm>
            <a:prstGeom prst="rect">
              <a:avLst/>
            </a:prstGeom>
            <a:noFill/>
          </p:spPr>
          <p:txBody>
            <a:bodyPr vert="wordArtVertRtl" wrap="none" rtlCol="0">
              <a:spAutoFit/>
            </a:bodyPr>
            <a:lstStyle/>
            <a:p>
              <a:r>
                <a:rPr lang="en-US" altLang="zh-CN" sz="1200" dirty="0">
                  <a:solidFill>
                    <a:srgbClr val="949AB2"/>
                  </a:solidFill>
                  <a:cs typeface="+mn-ea"/>
                  <a:sym typeface="+mn-lt"/>
                </a:rPr>
                <a:t>CHAPTER ONE</a:t>
              </a:r>
              <a:endParaRPr lang="zh-CN" altLang="en-US" sz="1200" dirty="0">
                <a:solidFill>
                  <a:srgbClr val="949AB2"/>
                </a:solidFill>
                <a:cs typeface="+mn-ea"/>
                <a:sym typeface="+mn-lt"/>
              </a:endParaRPr>
            </a:p>
          </p:txBody>
        </p:sp>
        <p:cxnSp>
          <p:nvCxnSpPr>
            <p:cNvPr id="30" name="直接连接符 29"/>
            <p:cNvCxnSpPr/>
            <p:nvPr/>
          </p:nvCxnSpPr>
          <p:spPr>
            <a:xfrm>
              <a:off x="1210974" y="1596788"/>
              <a:ext cx="0" cy="5274860"/>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2890790" y="0"/>
            <a:ext cx="549894" cy="5308979"/>
            <a:chOff x="2890790" y="0"/>
            <a:chExt cx="549894" cy="5308979"/>
          </a:xfrm>
        </p:grpSpPr>
        <p:sp>
          <p:nvSpPr>
            <p:cNvPr id="28" name="文本框 27"/>
            <p:cNvSpPr txBox="1"/>
            <p:nvPr/>
          </p:nvSpPr>
          <p:spPr>
            <a:xfrm>
              <a:off x="2890790" y="2775126"/>
              <a:ext cx="549894" cy="1855764"/>
            </a:xfrm>
            <a:prstGeom prst="rect">
              <a:avLst/>
            </a:prstGeom>
            <a:noFill/>
          </p:spPr>
          <p:txBody>
            <a:bodyPr vert="wordArtVertRtl" wrap="none" rtlCol="0">
              <a:spAutoFit/>
            </a:bodyPr>
            <a:lstStyle/>
            <a:p>
              <a:r>
                <a:rPr lang="en-US" altLang="zh-CN" sz="2000" spc="600" dirty="0">
                  <a:solidFill>
                    <a:srgbClr val="949AB2"/>
                  </a:solidFill>
                  <a:cs typeface="+mn-ea"/>
                  <a:sym typeface="+mn-lt"/>
                </a:rPr>
                <a:t>Sora</a:t>
              </a:r>
              <a:endParaRPr lang="zh-CN" altLang="en-US" sz="2000" spc="600" dirty="0">
                <a:solidFill>
                  <a:srgbClr val="949AB2"/>
                </a:solidFill>
                <a:cs typeface="+mn-ea"/>
                <a:sym typeface="+mn-lt"/>
              </a:endParaRPr>
            </a:p>
          </p:txBody>
        </p:sp>
        <p:cxnSp>
          <p:nvCxnSpPr>
            <p:cNvPr id="31" name="直接连接符 30"/>
            <p:cNvCxnSpPr/>
            <p:nvPr/>
          </p:nvCxnSpPr>
          <p:spPr>
            <a:xfrm>
              <a:off x="3440684" y="0"/>
              <a:ext cx="0" cy="5308979"/>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200" advClick="0" advTm="1000">
        <p:dissolve/>
      </p:transition>
    </mc:Choice>
    <mc:Fallback xmlns="">
      <p:transition spd="slow" advClick="0" advTm="1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47" presetClass="entr" presetSubtype="0"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7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7" name="文本框 6"/>
          <p:cNvSpPr txBox="1"/>
          <p:nvPr/>
        </p:nvSpPr>
        <p:spPr>
          <a:xfrm rot="18877599">
            <a:off x="48339" y="272782"/>
            <a:ext cx="918649" cy="461665"/>
          </a:xfrm>
          <a:prstGeom prst="rect">
            <a:avLst/>
          </a:prstGeom>
          <a:noFill/>
        </p:spPr>
        <p:txBody>
          <a:bodyPr wrap="none" rtlCol="0">
            <a:spAutoFit/>
          </a:bodyPr>
          <a:lstStyle/>
          <a:p>
            <a:r>
              <a:rPr lang="en-US" altLang="zh-CN" sz="2400" dirty="0">
                <a:solidFill>
                  <a:srgbClr val="DCDDE1"/>
                </a:solidFill>
                <a:cs typeface="+mn-ea"/>
                <a:sym typeface="+mn-lt"/>
              </a:rPr>
              <a:t>Part 2</a:t>
            </a:r>
            <a:endParaRPr lang="zh-CN" altLang="en-US" sz="2400" dirty="0">
              <a:solidFill>
                <a:srgbClr val="DCDDE1"/>
              </a:solidFill>
              <a:cs typeface="+mn-ea"/>
              <a:sym typeface="+mn-lt"/>
            </a:endParaRPr>
          </a:p>
        </p:txBody>
      </p:sp>
      <p:sp>
        <p:nvSpPr>
          <p:cNvPr id="77" name="文本框 76"/>
          <p:cNvSpPr txBox="1"/>
          <p:nvPr/>
        </p:nvSpPr>
        <p:spPr>
          <a:xfrm>
            <a:off x="757237" y="4380115"/>
            <a:ext cx="10677525" cy="1342390"/>
          </a:xfrm>
          <a:prstGeom prst="rect">
            <a:avLst/>
          </a:prstGeom>
          <a:noFill/>
        </p:spPr>
        <p:txBody>
          <a:bodyPr wrap="square" rtlCol="0">
            <a:noAutofit/>
          </a:bodyPr>
          <a:lstStyle/>
          <a:p>
            <a:pPr algn="ctr">
              <a:lnSpc>
                <a:spcPct val="150000"/>
              </a:lnSpc>
            </a:pPr>
            <a:r>
              <a:rPr lang="en-US" altLang="zh-CN" sz="2000" dirty="0">
                <a:latin typeface="+mn-ea"/>
                <a:cs typeface="+mn-ea"/>
                <a:sym typeface="+mn-lt"/>
              </a:rPr>
              <a:t>Like text-to-image generative AI models such as DALL·E 3, Stable Diffusion, and Midjourney, Sora is a diffusion model.   That means that it starts with each frame of the video consisting of static noise, and uses machine learning to gradually transform the images into something resembling the description in the prompt.</a:t>
            </a:r>
          </a:p>
        </p:txBody>
      </p:sp>
      <p:sp>
        <p:nvSpPr>
          <p:cNvPr id="81" name="文本框 80"/>
          <p:cNvSpPr txBox="1"/>
          <p:nvPr/>
        </p:nvSpPr>
        <p:spPr>
          <a:xfrm>
            <a:off x="3317875" y="247015"/>
            <a:ext cx="5364480" cy="829945"/>
          </a:xfrm>
          <a:prstGeom prst="rect">
            <a:avLst/>
          </a:prstGeom>
          <a:noFill/>
        </p:spPr>
        <p:txBody>
          <a:bodyPr wrap="none" rtlCol="0">
            <a:spAutoFit/>
          </a:bodyPr>
          <a:lstStyle/>
          <a:p>
            <a:pPr algn="ctr"/>
            <a:r>
              <a:rPr lang="en-US" altLang="zh-CN" sz="4800" dirty="0">
                <a:solidFill>
                  <a:schemeClr val="accent1">
                    <a:lumMod val="50000"/>
                  </a:schemeClr>
                </a:solidFill>
                <a:cs typeface="+mn-ea"/>
                <a:sym typeface="+mn-lt"/>
              </a:rPr>
              <a:t>Theoretical Basis</a:t>
            </a:r>
            <a:endParaRPr lang="zh-CN" altLang="en-US" sz="4800" dirty="0">
              <a:solidFill>
                <a:schemeClr val="accent1">
                  <a:lumMod val="50000"/>
                </a:schemeClr>
              </a:solidFill>
              <a:cs typeface="+mn-ea"/>
              <a:sym typeface="+mn-lt"/>
            </a:endParaRPr>
          </a:p>
        </p:txBody>
      </p:sp>
      <p:sp>
        <p:nvSpPr>
          <p:cNvPr id="4" name="TextBox 4"/>
          <p:cNvSpPr txBox="1"/>
          <p:nvPr/>
        </p:nvSpPr>
        <p:spPr>
          <a:xfrm>
            <a:off x="270751" y="6697155"/>
            <a:ext cx="1440159" cy="118430"/>
          </a:xfrm>
          <a:prstGeom prst="rect">
            <a:avLst/>
          </a:prstGeom>
          <a:noFill/>
        </p:spPr>
        <p:txBody>
          <a:bodyPr wrap="square" rtlCol="0">
            <a:spAutoFit/>
          </a:bodyPr>
          <a:lstStyle/>
          <a:p>
            <a:pPr>
              <a:lnSpc>
                <a:spcPct val="200000"/>
              </a:lnSpc>
            </a:pPr>
            <a:r>
              <a:rPr lang="zh-CN" altLang="en-US" sz="100" dirty="0">
                <a:solidFill>
                  <a:srgbClr val="D8D9DD"/>
                </a:solidFill>
                <a:latin typeface="微软雅黑" panose="020B0503020204020204" pitchFamily="34" charset="-122"/>
              </a:rPr>
              <a:t>行业</a:t>
            </a:r>
            <a:r>
              <a:rPr lang="en-US" altLang="zh-CN" sz="100" dirty="0">
                <a:solidFill>
                  <a:srgbClr val="D8D9DD"/>
                </a:solidFill>
                <a:latin typeface="微软雅黑" panose="020B0503020204020204" pitchFamily="34" charset="-122"/>
              </a:rPr>
              <a:t>PPT</a:t>
            </a:r>
            <a:r>
              <a:rPr lang="zh-CN" altLang="en-US" sz="100" dirty="0">
                <a:solidFill>
                  <a:srgbClr val="D8D9DD"/>
                </a:solidFill>
                <a:latin typeface="微软雅黑" panose="020B0503020204020204" pitchFamily="34" charset="-122"/>
              </a:rPr>
              <a:t>模板</a:t>
            </a:r>
            <a:r>
              <a:rPr lang="en-US" altLang="zh-CN" sz="100" dirty="0">
                <a:solidFill>
                  <a:srgbClr val="D8D9DD"/>
                </a:solidFill>
                <a:latin typeface="微软雅黑" panose="020B0503020204020204" pitchFamily="34" charset="-122"/>
              </a:rPr>
              <a:t>http://www.1ppt.com/hangye/</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731" y="1900509"/>
            <a:ext cx="9073195" cy="22449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1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7" name="文本框 6"/>
          <p:cNvSpPr txBox="1"/>
          <p:nvPr/>
        </p:nvSpPr>
        <p:spPr>
          <a:xfrm rot="18877599">
            <a:off x="48339" y="272782"/>
            <a:ext cx="918649" cy="461665"/>
          </a:xfrm>
          <a:prstGeom prst="rect">
            <a:avLst/>
          </a:prstGeom>
          <a:noFill/>
        </p:spPr>
        <p:txBody>
          <a:bodyPr wrap="none" rtlCol="0">
            <a:spAutoFit/>
          </a:bodyPr>
          <a:lstStyle/>
          <a:p>
            <a:r>
              <a:rPr lang="en-US" altLang="zh-CN" sz="2400" dirty="0">
                <a:solidFill>
                  <a:srgbClr val="DCDDE1"/>
                </a:solidFill>
                <a:cs typeface="+mn-ea"/>
                <a:sym typeface="+mn-lt"/>
              </a:rPr>
              <a:t>Part 2</a:t>
            </a:r>
            <a:endParaRPr lang="zh-CN" altLang="en-US" sz="2400" dirty="0">
              <a:solidFill>
                <a:srgbClr val="DCDDE1"/>
              </a:solidFill>
              <a:cs typeface="+mn-ea"/>
              <a:sym typeface="+mn-lt"/>
            </a:endParaRPr>
          </a:p>
        </p:txBody>
      </p:sp>
      <p:sp>
        <p:nvSpPr>
          <p:cNvPr id="77" name="文本框 76"/>
          <p:cNvSpPr txBox="1"/>
          <p:nvPr/>
        </p:nvSpPr>
        <p:spPr>
          <a:xfrm>
            <a:off x="757555" y="4417060"/>
            <a:ext cx="10677525" cy="1342390"/>
          </a:xfrm>
          <a:prstGeom prst="rect">
            <a:avLst/>
          </a:prstGeom>
          <a:noFill/>
        </p:spPr>
        <p:txBody>
          <a:bodyPr wrap="square" rtlCol="0">
            <a:noAutofit/>
          </a:bodyPr>
          <a:lstStyle/>
          <a:p>
            <a:pPr algn="ctr">
              <a:lnSpc>
                <a:spcPct val="150000"/>
              </a:lnSpc>
            </a:pPr>
            <a:r>
              <a:rPr lang="en-US" altLang="zh-CN" sz="2000" dirty="0">
                <a:latin typeface="+mn-ea"/>
                <a:cs typeface="+mn-ea"/>
                <a:sym typeface="+mn-lt"/>
              </a:rPr>
              <a:t>The Sora model is built on the Diffusion Transformer (</a:t>
            </a:r>
            <a:r>
              <a:rPr lang="en-US" altLang="zh-CN" sz="2000" dirty="0" err="1">
                <a:latin typeface="+mn-ea"/>
                <a:cs typeface="+mn-ea"/>
                <a:sym typeface="+mn-lt"/>
              </a:rPr>
              <a:t>DiT</a:t>
            </a:r>
            <a:r>
              <a:rPr lang="en-US" altLang="zh-CN" sz="2000" dirty="0">
                <a:latin typeface="+mn-ea"/>
                <a:cs typeface="+mn-ea"/>
                <a:sym typeface="+mn-lt"/>
              </a:rPr>
              <a:t>) framework, combining the strengths of Transformers and diffusion models.  It employs a Variational Autoencoder (VAE) encoder, a Vision Transformer (</a:t>
            </a:r>
            <a:r>
              <a:rPr lang="en-US" altLang="zh-CN" sz="2000" dirty="0" err="1">
                <a:latin typeface="+mn-ea"/>
                <a:cs typeface="+mn-ea"/>
                <a:sym typeface="+mn-lt"/>
              </a:rPr>
              <a:t>ViT</a:t>
            </a:r>
            <a:r>
              <a:rPr lang="en-US" altLang="zh-CN" sz="2000" dirty="0">
                <a:latin typeface="+mn-ea"/>
                <a:cs typeface="+mn-ea"/>
                <a:sym typeface="+mn-lt"/>
              </a:rPr>
              <a:t>), a Denoising Diffusion Probabilistic Model (DDPM), and a VAE decoder to achieve text-to-video transformation.</a:t>
            </a:r>
          </a:p>
        </p:txBody>
      </p:sp>
      <p:sp>
        <p:nvSpPr>
          <p:cNvPr id="81" name="文本框 80"/>
          <p:cNvSpPr txBox="1"/>
          <p:nvPr/>
        </p:nvSpPr>
        <p:spPr>
          <a:xfrm>
            <a:off x="3622675" y="247015"/>
            <a:ext cx="4754880" cy="829945"/>
          </a:xfrm>
          <a:prstGeom prst="rect">
            <a:avLst/>
          </a:prstGeom>
          <a:noFill/>
        </p:spPr>
        <p:txBody>
          <a:bodyPr wrap="none" rtlCol="0">
            <a:spAutoFit/>
          </a:bodyPr>
          <a:lstStyle/>
          <a:p>
            <a:pPr algn="ctr"/>
            <a:r>
              <a:rPr lang="en-US" altLang="zh-CN" sz="4800" dirty="0">
                <a:solidFill>
                  <a:schemeClr val="accent1">
                    <a:lumMod val="50000"/>
                  </a:schemeClr>
                </a:solidFill>
                <a:cs typeface="+mn-ea"/>
                <a:sym typeface="+mn-lt"/>
              </a:rPr>
              <a:t>Research Method</a:t>
            </a:r>
            <a:endParaRPr lang="zh-CN" altLang="en-US" sz="4800" dirty="0">
              <a:solidFill>
                <a:schemeClr val="accent1">
                  <a:lumMod val="50000"/>
                </a:schemeClr>
              </a:solidFill>
              <a:cs typeface="+mn-ea"/>
              <a:sym typeface="+mn-lt"/>
            </a:endParaRPr>
          </a:p>
        </p:txBody>
      </p:sp>
      <p:sp>
        <p:nvSpPr>
          <p:cNvPr id="4" name="TextBox 4"/>
          <p:cNvSpPr txBox="1"/>
          <p:nvPr/>
        </p:nvSpPr>
        <p:spPr>
          <a:xfrm>
            <a:off x="270751" y="6697155"/>
            <a:ext cx="1440159" cy="118430"/>
          </a:xfrm>
          <a:prstGeom prst="rect">
            <a:avLst/>
          </a:prstGeom>
          <a:noFill/>
        </p:spPr>
        <p:txBody>
          <a:bodyPr wrap="square" rtlCol="0">
            <a:spAutoFit/>
          </a:bodyPr>
          <a:lstStyle/>
          <a:p>
            <a:pPr>
              <a:lnSpc>
                <a:spcPct val="200000"/>
              </a:lnSpc>
            </a:pPr>
            <a:r>
              <a:rPr lang="zh-CN" altLang="en-US" sz="100" dirty="0">
                <a:solidFill>
                  <a:srgbClr val="D8D9DD"/>
                </a:solidFill>
                <a:latin typeface="微软雅黑" panose="020B0503020204020204" pitchFamily="34" charset="-122"/>
              </a:rPr>
              <a:t>行业</a:t>
            </a:r>
            <a:r>
              <a:rPr lang="en-US" altLang="zh-CN" sz="100" dirty="0">
                <a:solidFill>
                  <a:srgbClr val="D8D9DD"/>
                </a:solidFill>
                <a:latin typeface="微软雅黑" panose="020B0503020204020204" pitchFamily="34" charset="-122"/>
              </a:rPr>
              <a:t>PPT</a:t>
            </a:r>
            <a:r>
              <a:rPr lang="zh-CN" altLang="en-US" sz="100" dirty="0">
                <a:solidFill>
                  <a:srgbClr val="D8D9DD"/>
                </a:solidFill>
                <a:latin typeface="微软雅黑" panose="020B0503020204020204" pitchFamily="34" charset="-122"/>
              </a:rPr>
              <a:t>模板</a:t>
            </a:r>
            <a:r>
              <a:rPr lang="en-US" altLang="zh-CN" sz="100" dirty="0">
                <a:solidFill>
                  <a:srgbClr val="D8D9DD"/>
                </a:solidFill>
                <a:latin typeface="微软雅黑" panose="020B0503020204020204" pitchFamily="34" charset="-122"/>
              </a:rPr>
              <a:t>http://www.1ppt.com/hangye/</a:t>
            </a: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073" y="1904822"/>
            <a:ext cx="8601853" cy="15994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1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25" cstate="screen"/>
          <a:srcRect/>
          <a:stretch>
            <a:fillRect/>
          </a:stretch>
        </p:blipFill>
        <p:spPr>
          <a:xfrm>
            <a:off x="0" y="1"/>
            <a:ext cx="12192000" cy="6858000"/>
          </a:xfrm>
          <a:prstGeom prst="rect">
            <a:avLst/>
          </a:prstGeom>
        </p:spPr>
      </p:pic>
      <p:sp>
        <p:nvSpPr>
          <p:cNvPr id="10" name="斜纹 9"/>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7" name="箭头: 直角上 16"/>
          <p:cNvSpPr/>
          <p:nvPr>
            <p:custDataLst>
              <p:tags r:id="rId1"/>
            </p:custDataLst>
          </p:nvPr>
        </p:nvSpPr>
        <p:spPr>
          <a:xfrm rot="5400000">
            <a:off x="645544" y="2150483"/>
            <a:ext cx="991458" cy="1128740"/>
          </a:xfrm>
          <a:prstGeom prst="bentUpArrow">
            <a:avLst>
              <a:gd name="adj1" fmla="val 32840"/>
              <a:gd name="adj2" fmla="val 25000"/>
              <a:gd name="adj3" fmla="val 35780"/>
            </a:avLst>
          </a:prstGeom>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zh-CN" altLang="en-US">
              <a:cs typeface="+mn-ea"/>
              <a:sym typeface="+mn-lt"/>
            </a:endParaRPr>
          </a:p>
        </p:txBody>
      </p:sp>
      <p:sp>
        <p:nvSpPr>
          <p:cNvPr id="20" name="箭头: 直角上 19"/>
          <p:cNvSpPr/>
          <p:nvPr>
            <p:custDataLst>
              <p:tags r:id="rId2"/>
            </p:custDataLst>
          </p:nvPr>
        </p:nvSpPr>
        <p:spPr>
          <a:xfrm rot="5400000">
            <a:off x="2029349" y="3462834"/>
            <a:ext cx="991458" cy="1128740"/>
          </a:xfrm>
          <a:prstGeom prst="bentUpArrow">
            <a:avLst>
              <a:gd name="adj1" fmla="val 32840"/>
              <a:gd name="adj2" fmla="val 25000"/>
              <a:gd name="adj3" fmla="val 35780"/>
            </a:avLst>
          </a:prstGeom>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zh-CN" altLang="en-US">
              <a:cs typeface="+mn-ea"/>
              <a:sym typeface="+mn-lt"/>
            </a:endParaRPr>
          </a:p>
        </p:txBody>
      </p:sp>
      <p:grpSp>
        <p:nvGrpSpPr>
          <p:cNvPr id="26" name="组合 25"/>
          <p:cNvGrpSpPr/>
          <p:nvPr>
            <p:custDataLst>
              <p:tags r:id="rId3"/>
            </p:custDataLst>
          </p:nvPr>
        </p:nvGrpSpPr>
        <p:grpSpPr>
          <a:xfrm>
            <a:off x="382867" y="1051431"/>
            <a:ext cx="1669033" cy="1168268"/>
            <a:chOff x="4476467" y="1119376"/>
            <a:chExt cx="2011603" cy="1408056"/>
          </a:xfrm>
        </p:grpSpPr>
        <p:sp>
          <p:nvSpPr>
            <p:cNvPr id="18" name="任意多边形: 形状 17"/>
            <p:cNvSpPr/>
            <p:nvPr>
              <p:custDataLst>
                <p:tags r:id="rId21"/>
              </p:custDataLst>
            </p:nvPr>
          </p:nvSpPr>
          <p:spPr>
            <a:xfrm>
              <a:off x="4476467" y="1119376"/>
              <a:ext cx="2011603" cy="1408056"/>
            </a:xfrm>
            <a:custGeom>
              <a:avLst/>
              <a:gdLst>
                <a:gd name="connsiteX0" fmla="*/ 0 w 1868506"/>
                <a:gd name="connsiteY0" fmla="*/ 218026 h 1307893"/>
                <a:gd name="connsiteX1" fmla="*/ 218026 w 1868506"/>
                <a:gd name="connsiteY1" fmla="*/ 0 h 1307893"/>
                <a:gd name="connsiteX2" fmla="*/ 1650480 w 1868506"/>
                <a:gd name="connsiteY2" fmla="*/ 0 h 1307893"/>
                <a:gd name="connsiteX3" fmla="*/ 1868506 w 1868506"/>
                <a:gd name="connsiteY3" fmla="*/ 218026 h 1307893"/>
                <a:gd name="connsiteX4" fmla="*/ 1868506 w 1868506"/>
                <a:gd name="connsiteY4" fmla="*/ 1089867 h 1307893"/>
                <a:gd name="connsiteX5" fmla="*/ 1650480 w 1868506"/>
                <a:gd name="connsiteY5" fmla="*/ 1307893 h 1307893"/>
                <a:gd name="connsiteX6" fmla="*/ 218026 w 1868506"/>
                <a:gd name="connsiteY6" fmla="*/ 1307893 h 1307893"/>
                <a:gd name="connsiteX7" fmla="*/ 0 w 1868506"/>
                <a:gd name="connsiteY7" fmla="*/ 1089867 h 1307893"/>
                <a:gd name="connsiteX8" fmla="*/ 0 w 1868506"/>
                <a:gd name="connsiteY8" fmla="*/ 218026 h 130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506" h="1307893">
                  <a:moveTo>
                    <a:pt x="0" y="218026"/>
                  </a:moveTo>
                  <a:cubicBezTo>
                    <a:pt x="0" y="97614"/>
                    <a:pt x="97614" y="0"/>
                    <a:pt x="218026" y="0"/>
                  </a:cubicBezTo>
                  <a:lnTo>
                    <a:pt x="1650480" y="0"/>
                  </a:lnTo>
                  <a:cubicBezTo>
                    <a:pt x="1770892" y="0"/>
                    <a:pt x="1868506" y="97614"/>
                    <a:pt x="1868506" y="218026"/>
                  </a:cubicBezTo>
                  <a:lnTo>
                    <a:pt x="1868506" y="1089867"/>
                  </a:lnTo>
                  <a:cubicBezTo>
                    <a:pt x="1868506" y="1210279"/>
                    <a:pt x="1770892" y="1307893"/>
                    <a:pt x="1650480" y="1307893"/>
                  </a:cubicBezTo>
                  <a:lnTo>
                    <a:pt x="218026" y="1307893"/>
                  </a:lnTo>
                  <a:cubicBezTo>
                    <a:pt x="97614" y="1307893"/>
                    <a:pt x="0" y="1210279"/>
                    <a:pt x="0" y="1089867"/>
                  </a:cubicBezTo>
                  <a:lnTo>
                    <a:pt x="0" y="218026"/>
                  </a:lnTo>
                  <a:close/>
                </a:path>
              </a:pathLst>
            </a:custGeom>
            <a:solidFill>
              <a:srgbClr val="5D6E8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928" tIns="242928" rIns="242928" bIns="242928" numCol="1" spcCol="1270" anchor="ctr" anchorCtr="0">
              <a:noAutofit/>
            </a:bodyPr>
            <a:lstStyle/>
            <a:p>
              <a:pPr marL="0" lvl="0" indent="0" algn="ctr" defTabSz="2089150">
                <a:lnSpc>
                  <a:spcPct val="90000"/>
                </a:lnSpc>
                <a:spcBef>
                  <a:spcPct val="0"/>
                </a:spcBef>
                <a:spcAft>
                  <a:spcPct val="35000"/>
                </a:spcAft>
                <a:buNone/>
              </a:pPr>
              <a:endParaRPr lang="zh-CN" altLang="en-US" sz="4700" kern="1200" dirty="0">
                <a:cs typeface="+mn-ea"/>
                <a:sym typeface="+mn-lt"/>
              </a:endParaRPr>
            </a:p>
          </p:txBody>
        </p:sp>
        <p:sp>
          <p:nvSpPr>
            <p:cNvPr id="42" name="文本框 41"/>
            <p:cNvSpPr txBox="1"/>
            <p:nvPr>
              <p:custDataLst>
                <p:tags r:id="rId22"/>
              </p:custDataLst>
            </p:nvPr>
          </p:nvSpPr>
          <p:spPr>
            <a:xfrm>
              <a:off x="4477232" y="1241064"/>
              <a:ext cx="2009768" cy="1111265"/>
            </a:xfrm>
            <a:prstGeom prst="rect">
              <a:avLst/>
            </a:prstGeom>
            <a:noFill/>
          </p:spPr>
          <p:txBody>
            <a:bodyPr wrap="square" rtlCol="0">
              <a:spAutoFit/>
            </a:bodyPr>
            <a:lstStyle/>
            <a:p>
              <a:pPr algn="ctr"/>
              <a:r>
                <a:rPr lang="zh-CN" altLang="en-US" spc="-150" dirty="0">
                  <a:solidFill>
                    <a:schemeClr val="bg1">
                      <a:lumMod val="95000"/>
                    </a:schemeClr>
                  </a:solidFill>
                  <a:cs typeface="+mn-ea"/>
                  <a:sym typeface="+mn-lt"/>
                </a:rPr>
                <a:t>Video data collection and annotation</a:t>
              </a:r>
            </a:p>
          </p:txBody>
        </p:sp>
      </p:grpSp>
      <p:grpSp>
        <p:nvGrpSpPr>
          <p:cNvPr id="27" name="组合 26"/>
          <p:cNvGrpSpPr/>
          <p:nvPr>
            <p:custDataLst>
              <p:tags r:id="rId4"/>
            </p:custDataLst>
          </p:nvPr>
        </p:nvGrpSpPr>
        <p:grpSpPr>
          <a:xfrm>
            <a:off x="1765678" y="2363782"/>
            <a:ext cx="1670050" cy="1168268"/>
            <a:chOff x="6143101" y="2701088"/>
            <a:chExt cx="2012829" cy="1408056"/>
          </a:xfrm>
        </p:grpSpPr>
        <p:sp>
          <p:nvSpPr>
            <p:cNvPr id="21" name="任意多边形: 形状 20"/>
            <p:cNvSpPr/>
            <p:nvPr>
              <p:custDataLst>
                <p:tags r:id="rId18"/>
              </p:custDataLst>
            </p:nvPr>
          </p:nvSpPr>
          <p:spPr>
            <a:xfrm>
              <a:off x="6144301" y="2701088"/>
              <a:ext cx="2011603" cy="1408056"/>
            </a:xfrm>
            <a:custGeom>
              <a:avLst/>
              <a:gdLst>
                <a:gd name="connsiteX0" fmla="*/ 0 w 1868506"/>
                <a:gd name="connsiteY0" fmla="*/ 218026 h 1307893"/>
                <a:gd name="connsiteX1" fmla="*/ 218026 w 1868506"/>
                <a:gd name="connsiteY1" fmla="*/ 0 h 1307893"/>
                <a:gd name="connsiteX2" fmla="*/ 1650480 w 1868506"/>
                <a:gd name="connsiteY2" fmla="*/ 0 h 1307893"/>
                <a:gd name="connsiteX3" fmla="*/ 1868506 w 1868506"/>
                <a:gd name="connsiteY3" fmla="*/ 218026 h 1307893"/>
                <a:gd name="connsiteX4" fmla="*/ 1868506 w 1868506"/>
                <a:gd name="connsiteY4" fmla="*/ 1089867 h 1307893"/>
                <a:gd name="connsiteX5" fmla="*/ 1650480 w 1868506"/>
                <a:gd name="connsiteY5" fmla="*/ 1307893 h 1307893"/>
                <a:gd name="connsiteX6" fmla="*/ 218026 w 1868506"/>
                <a:gd name="connsiteY6" fmla="*/ 1307893 h 1307893"/>
                <a:gd name="connsiteX7" fmla="*/ 0 w 1868506"/>
                <a:gd name="connsiteY7" fmla="*/ 1089867 h 1307893"/>
                <a:gd name="connsiteX8" fmla="*/ 0 w 1868506"/>
                <a:gd name="connsiteY8" fmla="*/ 218026 h 130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506" h="1307893">
                  <a:moveTo>
                    <a:pt x="0" y="218026"/>
                  </a:moveTo>
                  <a:cubicBezTo>
                    <a:pt x="0" y="97614"/>
                    <a:pt x="97614" y="0"/>
                    <a:pt x="218026" y="0"/>
                  </a:cubicBezTo>
                  <a:lnTo>
                    <a:pt x="1650480" y="0"/>
                  </a:lnTo>
                  <a:cubicBezTo>
                    <a:pt x="1770892" y="0"/>
                    <a:pt x="1868506" y="97614"/>
                    <a:pt x="1868506" y="218026"/>
                  </a:cubicBezTo>
                  <a:lnTo>
                    <a:pt x="1868506" y="1089867"/>
                  </a:lnTo>
                  <a:cubicBezTo>
                    <a:pt x="1868506" y="1210279"/>
                    <a:pt x="1770892" y="1307893"/>
                    <a:pt x="1650480" y="1307893"/>
                  </a:cubicBezTo>
                  <a:lnTo>
                    <a:pt x="218026" y="1307893"/>
                  </a:lnTo>
                  <a:cubicBezTo>
                    <a:pt x="97614" y="1307893"/>
                    <a:pt x="0" y="1210279"/>
                    <a:pt x="0" y="1089867"/>
                  </a:cubicBezTo>
                  <a:lnTo>
                    <a:pt x="0" y="218026"/>
                  </a:lnTo>
                  <a:close/>
                </a:path>
              </a:pathLst>
            </a:custGeom>
            <a:solidFill>
              <a:srgbClr val="5D6E8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928" tIns="242928" rIns="242928" bIns="242928" numCol="1" spcCol="1270" anchor="ctr" anchorCtr="0">
              <a:noAutofit/>
            </a:bodyPr>
            <a:lstStyle/>
            <a:p>
              <a:pPr marL="0" lvl="0" indent="0" algn="ctr" defTabSz="2089150">
                <a:lnSpc>
                  <a:spcPct val="90000"/>
                </a:lnSpc>
                <a:spcBef>
                  <a:spcPct val="0"/>
                </a:spcBef>
                <a:spcAft>
                  <a:spcPct val="35000"/>
                </a:spcAft>
                <a:buNone/>
              </a:pPr>
              <a:endParaRPr lang="zh-CN" altLang="en-US" sz="4700" kern="1200" dirty="0">
                <a:cs typeface="+mn-ea"/>
                <a:sym typeface="+mn-lt"/>
              </a:endParaRPr>
            </a:p>
          </p:txBody>
        </p:sp>
        <p:grpSp>
          <p:nvGrpSpPr>
            <p:cNvPr id="46" name="组合 45"/>
            <p:cNvGrpSpPr/>
            <p:nvPr/>
          </p:nvGrpSpPr>
          <p:grpSpPr>
            <a:xfrm>
              <a:off x="6143101" y="2877672"/>
              <a:ext cx="2012829" cy="915611"/>
              <a:chOff x="4481745" y="1267678"/>
              <a:chExt cx="2012829" cy="915611"/>
            </a:xfrm>
          </p:grpSpPr>
          <p:sp>
            <p:nvSpPr>
              <p:cNvPr id="47" name="文本框 46"/>
              <p:cNvSpPr txBox="1"/>
              <p:nvPr>
                <p:custDataLst>
                  <p:tags r:id="rId19"/>
                </p:custDataLst>
              </p:nvPr>
            </p:nvSpPr>
            <p:spPr>
              <a:xfrm>
                <a:off x="4481745" y="1405709"/>
                <a:ext cx="2012829" cy="777580"/>
              </a:xfrm>
              <a:prstGeom prst="rect">
                <a:avLst/>
              </a:prstGeom>
              <a:noFill/>
            </p:spPr>
            <p:txBody>
              <a:bodyPr wrap="square" rtlCol="0">
                <a:spAutoFit/>
              </a:bodyPr>
              <a:lstStyle/>
              <a:p>
                <a:pPr algn="ctr"/>
                <a:r>
                  <a:rPr lang="zh-CN" altLang="en-US" spc="-150" dirty="0">
                    <a:solidFill>
                      <a:schemeClr val="bg1">
                        <a:lumMod val="95000"/>
                      </a:schemeClr>
                    </a:solidFill>
                    <a:cs typeface="+mn-ea"/>
                    <a:sym typeface="+mn-lt"/>
                  </a:rPr>
                  <a:t>Image subtitle model training</a:t>
                </a:r>
              </a:p>
            </p:txBody>
          </p:sp>
          <p:sp>
            <p:nvSpPr>
              <p:cNvPr id="48" name="文本框 47"/>
              <p:cNvSpPr txBox="1"/>
              <p:nvPr>
                <p:custDataLst>
                  <p:tags r:id="rId20"/>
                </p:custDataLst>
              </p:nvPr>
            </p:nvSpPr>
            <p:spPr>
              <a:xfrm>
                <a:off x="5179615" y="1267678"/>
                <a:ext cx="617477" cy="703342"/>
              </a:xfrm>
              <a:prstGeom prst="rect">
                <a:avLst/>
              </a:prstGeom>
              <a:noFill/>
            </p:spPr>
            <p:txBody>
              <a:bodyPr wrap="square" rtlCol="0">
                <a:spAutoFit/>
              </a:bodyPr>
              <a:lstStyle/>
              <a:p>
                <a:endParaRPr lang="zh-CN" altLang="en-US" sz="3200" dirty="0">
                  <a:solidFill>
                    <a:schemeClr val="bg1">
                      <a:lumMod val="95000"/>
                    </a:schemeClr>
                  </a:solidFill>
                  <a:cs typeface="+mn-ea"/>
                  <a:sym typeface="+mn-lt"/>
                </a:endParaRPr>
              </a:p>
            </p:txBody>
          </p:sp>
        </p:grpSp>
      </p:grpSp>
      <p:sp>
        <p:nvSpPr>
          <p:cNvPr id="54" name="文本框 53"/>
          <p:cNvSpPr txBox="1"/>
          <p:nvPr>
            <p:custDataLst>
              <p:tags r:id="rId5"/>
            </p:custDataLst>
          </p:nvPr>
        </p:nvSpPr>
        <p:spPr>
          <a:xfrm>
            <a:off x="2209801" y="1132361"/>
            <a:ext cx="4662054" cy="900430"/>
          </a:xfrm>
          <a:prstGeom prst="rect">
            <a:avLst/>
          </a:prstGeom>
          <a:noFill/>
        </p:spPr>
        <p:txBody>
          <a:bodyPr wrap="square" rtlCol="0">
            <a:noAutofit/>
          </a:bodyPr>
          <a:lstStyle/>
          <a:p>
            <a:pPr>
              <a:lnSpc>
                <a:spcPts val="2200"/>
              </a:lnSpc>
            </a:pPr>
            <a:r>
              <a:rPr lang="zh-CN" altLang="en-US" dirty="0">
                <a:cs typeface="+mn-ea"/>
                <a:sym typeface="+mn-lt"/>
              </a:rPr>
              <a:t>Data is collected from a large number of videos and annotated to provide a basis for models to learn and understand visual content</a:t>
            </a:r>
            <a:r>
              <a:rPr lang="en-US" altLang="zh-CN" dirty="0">
                <a:cs typeface="+mn-ea"/>
                <a:sym typeface="+mn-lt"/>
              </a:rPr>
              <a:t>.</a:t>
            </a:r>
          </a:p>
        </p:txBody>
      </p:sp>
      <p:sp>
        <p:nvSpPr>
          <p:cNvPr id="81" name="文本框 80"/>
          <p:cNvSpPr txBox="1"/>
          <p:nvPr/>
        </p:nvSpPr>
        <p:spPr>
          <a:xfrm>
            <a:off x="3470275" y="247015"/>
            <a:ext cx="5059680" cy="829945"/>
          </a:xfrm>
          <a:prstGeom prst="rect">
            <a:avLst/>
          </a:prstGeom>
          <a:noFill/>
        </p:spPr>
        <p:txBody>
          <a:bodyPr wrap="none" rtlCol="0">
            <a:spAutoFit/>
          </a:bodyPr>
          <a:lstStyle/>
          <a:p>
            <a:pPr algn="ctr"/>
            <a:r>
              <a:rPr lang="en-US" altLang="zh-CN" sz="4800" dirty="0">
                <a:solidFill>
                  <a:schemeClr val="accent1">
                    <a:lumMod val="50000"/>
                  </a:schemeClr>
                </a:solidFill>
                <a:cs typeface="+mn-ea"/>
                <a:sym typeface="+mn-lt"/>
              </a:rPr>
              <a:t>Research Process</a:t>
            </a:r>
            <a:endParaRPr lang="zh-CN" altLang="en-US" sz="4800" dirty="0">
              <a:solidFill>
                <a:schemeClr val="accent1">
                  <a:lumMod val="50000"/>
                </a:schemeClr>
              </a:solidFill>
              <a:cs typeface="+mn-ea"/>
              <a:sym typeface="+mn-lt"/>
            </a:endParaRPr>
          </a:p>
        </p:txBody>
      </p:sp>
      <p:sp>
        <p:nvSpPr>
          <p:cNvPr id="2" name="文本框 1"/>
          <p:cNvSpPr txBox="1"/>
          <p:nvPr/>
        </p:nvSpPr>
        <p:spPr>
          <a:xfrm rot="18877599">
            <a:off x="48339" y="272782"/>
            <a:ext cx="918649" cy="461665"/>
          </a:xfrm>
          <a:prstGeom prst="rect">
            <a:avLst/>
          </a:prstGeom>
          <a:noFill/>
        </p:spPr>
        <p:txBody>
          <a:bodyPr wrap="none" rtlCol="0">
            <a:spAutoFit/>
          </a:bodyPr>
          <a:lstStyle/>
          <a:p>
            <a:r>
              <a:rPr lang="en-US" altLang="zh-CN" sz="2400" dirty="0">
                <a:solidFill>
                  <a:srgbClr val="DCDDE1"/>
                </a:solidFill>
                <a:cs typeface="+mn-ea"/>
                <a:sym typeface="+mn-lt"/>
              </a:rPr>
              <a:t>Part 2</a:t>
            </a:r>
            <a:endParaRPr lang="zh-CN" altLang="en-US" sz="2400" dirty="0">
              <a:solidFill>
                <a:srgbClr val="DCDDE1"/>
              </a:solidFill>
              <a:cs typeface="+mn-ea"/>
              <a:sym typeface="+mn-lt"/>
            </a:endParaRPr>
          </a:p>
        </p:txBody>
      </p:sp>
      <p:grpSp>
        <p:nvGrpSpPr>
          <p:cNvPr id="3" name="组合 2"/>
          <p:cNvGrpSpPr/>
          <p:nvPr>
            <p:custDataLst>
              <p:tags r:id="rId6"/>
            </p:custDataLst>
          </p:nvPr>
        </p:nvGrpSpPr>
        <p:grpSpPr>
          <a:xfrm>
            <a:off x="3089653" y="3659182"/>
            <a:ext cx="1670050" cy="1168268"/>
            <a:chOff x="6143866" y="2701088"/>
            <a:chExt cx="2012829" cy="1408056"/>
          </a:xfrm>
        </p:grpSpPr>
        <p:sp>
          <p:nvSpPr>
            <p:cNvPr id="4" name="任意多边形: 形状 20"/>
            <p:cNvSpPr/>
            <p:nvPr>
              <p:custDataLst>
                <p:tags r:id="rId15"/>
              </p:custDataLst>
            </p:nvPr>
          </p:nvSpPr>
          <p:spPr>
            <a:xfrm>
              <a:off x="6144301" y="2701088"/>
              <a:ext cx="2011603" cy="1408056"/>
            </a:xfrm>
            <a:custGeom>
              <a:avLst/>
              <a:gdLst>
                <a:gd name="connsiteX0" fmla="*/ 0 w 1868506"/>
                <a:gd name="connsiteY0" fmla="*/ 218026 h 1307893"/>
                <a:gd name="connsiteX1" fmla="*/ 218026 w 1868506"/>
                <a:gd name="connsiteY1" fmla="*/ 0 h 1307893"/>
                <a:gd name="connsiteX2" fmla="*/ 1650480 w 1868506"/>
                <a:gd name="connsiteY2" fmla="*/ 0 h 1307893"/>
                <a:gd name="connsiteX3" fmla="*/ 1868506 w 1868506"/>
                <a:gd name="connsiteY3" fmla="*/ 218026 h 1307893"/>
                <a:gd name="connsiteX4" fmla="*/ 1868506 w 1868506"/>
                <a:gd name="connsiteY4" fmla="*/ 1089867 h 1307893"/>
                <a:gd name="connsiteX5" fmla="*/ 1650480 w 1868506"/>
                <a:gd name="connsiteY5" fmla="*/ 1307893 h 1307893"/>
                <a:gd name="connsiteX6" fmla="*/ 218026 w 1868506"/>
                <a:gd name="connsiteY6" fmla="*/ 1307893 h 1307893"/>
                <a:gd name="connsiteX7" fmla="*/ 0 w 1868506"/>
                <a:gd name="connsiteY7" fmla="*/ 1089867 h 1307893"/>
                <a:gd name="connsiteX8" fmla="*/ 0 w 1868506"/>
                <a:gd name="connsiteY8" fmla="*/ 218026 h 130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506" h="1307893">
                  <a:moveTo>
                    <a:pt x="0" y="218026"/>
                  </a:moveTo>
                  <a:cubicBezTo>
                    <a:pt x="0" y="97614"/>
                    <a:pt x="97614" y="0"/>
                    <a:pt x="218026" y="0"/>
                  </a:cubicBezTo>
                  <a:lnTo>
                    <a:pt x="1650480" y="0"/>
                  </a:lnTo>
                  <a:cubicBezTo>
                    <a:pt x="1770892" y="0"/>
                    <a:pt x="1868506" y="97614"/>
                    <a:pt x="1868506" y="218026"/>
                  </a:cubicBezTo>
                  <a:lnTo>
                    <a:pt x="1868506" y="1089867"/>
                  </a:lnTo>
                  <a:cubicBezTo>
                    <a:pt x="1868506" y="1210279"/>
                    <a:pt x="1770892" y="1307893"/>
                    <a:pt x="1650480" y="1307893"/>
                  </a:cubicBezTo>
                  <a:lnTo>
                    <a:pt x="218026" y="1307893"/>
                  </a:lnTo>
                  <a:cubicBezTo>
                    <a:pt x="97614" y="1307893"/>
                    <a:pt x="0" y="1210279"/>
                    <a:pt x="0" y="1089867"/>
                  </a:cubicBezTo>
                  <a:lnTo>
                    <a:pt x="0" y="218026"/>
                  </a:lnTo>
                  <a:close/>
                </a:path>
              </a:pathLst>
            </a:custGeom>
            <a:solidFill>
              <a:srgbClr val="5D6E8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928" tIns="242928" rIns="242928" bIns="242928" numCol="1" spcCol="1270" anchor="ctr" anchorCtr="0">
              <a:noAutofit/>
            </a:bodyPr>
            <a:lstStyle/>
            <a:p>
              <a:pPr marL="0" lvl="0" indent="0" algn="ctr" defTabSz="2089150">
                <a:lnSpc>
                  <a:spcPct val="90000"/>
                </a:lnSpc>
                <a:spcBef>
                  <a:spcPct val="0"/>
                </a:spcBef>
                <a:spcAft>
                  <a:spcPct val="35000"/>
                </a:spcAft>
                <a:buNone/>
              </a:pPr>
              <a:endParaRPr lang="zh-CN" altLang="en-US" sz="4700" kern="1200" dirty="0">
                <a:cs typeface="+mn-ea"/>
                <a:sym typeface="+mn-lt"/>
              </a:endParaRPr>
            </a:p>
          </p:txBody>
        </p:sp>
        <p:grpSp>
          <p:nvGrpSpPr>
            <p:cNvPr id="5" name="组合 4"/>
            <p:cNvGrpSpPr/>
            <p:nvPr/>
          </p:nvGrpSpPr>
          <p:grpSpPr>
            <a:xfrm>
              <a:off x="6143866" y="2877672"/>
              <a:ext cx="2012829" cy="1072999"/>
              <a:chOff x="4482510" y="1267678"/>
              <a:chExt cx="2012829" cy="1072999"/>
            </a:xfrm>
          </p:grpSpPr>
          <p:sp>
            <p:nvSpPr>
              <p:cNvPr id="6" name="文本框 5"/>
              <p:cNvSpPr txBox="1"/>
              <p:nvPr>
                <p:custDataLst>
                  <p:tags r:id="rId16"/>
                </p:custDataLst>
              </p:nvPr>
            </p:nvSpPr>
            <p:spPr>
              <a:xfrm>
                <a:off x="4482510" y="1286046"/>
                <a:ext cx="2012829" cy="1054631"/>
              </a:xfrm>
              <a:prstGeom prst="rect">
                <a:avLst/>
              </a:prstGeom>
              <a:noFill/>
            </p:spPr>
            <p:txBody>
              <a:bodyPr wrap="square" rtlCol="0">
                <a:noAutofit/>
              </a:bodyPr>
              <a:lstStyle/>
              <a:p>
                <a:pPr algn="ctr"/>
                <a:r>
                  <a:rPr lang="zh-CN" altLang="en-US" spc="-150" dirty="0">
                    <a:solidFill>
                      <a:schemeClr val="bg1">
                        <a:lumMod val="95000"/>
                      </a:schemeClr>
                    </a:solidFill>
                    <a:cs typeface="+mn-ea"/>
                    <a:sym typeface="+mn-lt"/>
                  </a:rPr>
                  <a:t>GPT-4 Rich video description</a:t>
                </a:r>
              </a:p>
            </p:txBody>
          </p:sp>
          <p:sp>
            <p:nvSpPr>
              <p:cNvPr id="8" name="文本框 7"/>
              <p:cNvSpPr txBox="1"/>
              <p:nvPr>
                <p:custDataLst>
                  <p:tags r:id="rId17"/>
                </p:custDataLst>
              </p:nvPr>
            </p:nvSpPr>
            <p:spPr>
              <a:xfrm>
                <a:off x="5179615" y="1267678"/>
                <a:ext cx="617477" cy="703342"/>
              </a:xfrm>
              <a:prstGeom prst="rect">
                <a:avLst/>
              </a:prstGeom>
              <a:noFill/>
            </p:spPr>
            <p:txBody>
              <a:bodyPr wrap="square" rtlCol="0">
                <a:spAutoFit/>
              </a:bodyPr>
              <a:lstStyle/>
              <a:p>
                <a:endParaRPr lang="zh-CN" altLang="en-US" sz="3200" dirty="0">
                  <a:solidFill>
                    <a:schemeClr val="bg1">
                      <a:lumMod val="95000"/>
                    </a:schemeClr>
                  </a:solidFill>
                  <a:cs typeface="+mn-ea"/>
                  <a:sym typeface="+mn-lt"/>
                </a:endParaRPr>
              </a:p>
            </p:txBody>
          </p:sp>
        </p:grpSp>
      </p:grpSp>
      <p:sp>
        <p:nvSpPr>
          <p:cNvPr id="9" name="文本框 8"/>
          <p:cNvSpPr txBox="1"/>
          <p:nvPr>
            <p:custDataLst>
              <p:tags r:id="rId7"/>
            </p:custDataLst>
          </p:nvPr>
        </p:nvSpPr>
        <p:spPr>
          <a:xfrm>
            <a:off x="3668043" y="2462669"/>
            <a:ext cx="4662054" cy="900430"/>
          </a:xfrm>
          <a:prstGeom prst="rect">
            <a:avLst/>
          </a:prstGeom>
          <a:noFill/>
        </p:spPr>
        <p:txBody>
          <a:bodyPr wrap="square" rtlCol="0">
            <a:noAutofit/>
          </a:bodyPr>
          <a:lstStyle/>
          <a:p>
            <a:pPr>
              <a:lnSpc>
                <a:spcPts val="2200"/>
              </a:lnSpc>
            </a:pPr>
            <a:r>
              <a:rPr lang="zh-CN" altLang="en-US" dirty="0">
                <a:cs typeface="+mn-ea"/>
                <a:sym typeface="+mn-lt"/>
              </a:rPr>
              <a:t>Data is collected from a large number of videos and annotated to provide a basis for models to learn and understand visual content</a:t>
            </a:r>
            <a:r>
              <a:rPr lang="en-US" altLang="zh-CN" dirty="0">
                <a:cs typeface="+mn-ea"/>
                <a:sym typeface="+mn-lt"/>
              </a:rPr>
              <a:t>.</a:t>
            </a:r>
          </a:p>
        </p:txBody>
      </p:sp>
      <p:sp>
        <p:nvSpPr>
          <p:cNvPr id="11" name="文本框 10"/>
          <p:cNvSpPr txBox="1"/>
          <p:nvPr>
            <p:custDataLst>
              <p:tags r:id="rId8"/>
            </p:custDataLst>
          </p:nvPr>
        </p:nvSpPr>
        <p:spPr>
          <a:xfrm>
            <a:off x="4957965" y="3785235"/>
            <a:ext cx="4662054" cy="900430"/>
          </a:xfrm>
          <a:prstGeom prst="rect">
            <a:avLst/>
          </a:prstGeom>
          <a:noFill/>
        </p:spPr>
        <p:txBody>
          <a:bodyPr wrap="square" rtlCol="0">
            <a:noAutofit/>
          </a:bodyPr>
          <a:lstStyle/>
          <a:p>
            <a:pPr>
              <a:lnSpc>
                <a:spcPts val="2200"/>
              </a:lnSpc>
            </a:pPr>
            <a:r>
              <a:rPr dirty="0">
                <a:cs typeface="+mn-ea"/>
                <a:sym typeface="+mn-lt"/>
              </a:rPr>
              <a:t>Use GPT-4 model to improve the quality and detail of video description, making the description more comprehensive and detailed</a:t>
            </a:r>
            <a:r>
              <a:rPr lang="en-US" dirty="0">
                <a:cs typeface="+mn-ea"/>
                <a:sym typeface="+mn-lt"/>
              </a:rPr>
              <a:t>.</a:t>
            </a:r>
          </a:p>
        </p:txBody>
      </p:sp>
      <p:sp>
        <p:nvSpPr>
          <p:cNvPr id="12" name="箭头: 直角上 19"/>
          <p:cNvSpPr/>
          <p:nvPr>
            <p:custDataLst>
              <p:tags r:id="rId9"/>
            </p:custDataLst>
          </p:nvPr>
        </p:nvSpPr>
        <p:spPr>
          <a:xfrm rot="5400000">
            <a:off x="3396504" y="4758234"/>
            <a:ext cx="991458" cy="1128740"/>
          </a:xfrm>
          <a:prstGeom prst="bentUpArrow">
            <a:avLst>
              <a:gd name="adj1" fmla="val 32840"/>
              <a:gd name="adj2" fmla="val 25000"/>
              <a:gd name="adj3" fmla="val 35780"/>
            </a:avLst>
          </a:prstGeom>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zh-CN" altLang="en-US">
              <a:cs typeface="+mn-ea"/>
              <a:sym typeface="+mn-lt"/>
            </a:endParaRPr>
          </a:p>
        </p:txBody>
      </p:sp>
      <p:grpSp>
        <p:nvGrpSpPr>
          <p:cNvPr id="13" name="组合 12"/>
          <p:cNvGrpSpPr/>
          <p:nvPr>
            <p:custDataLst>
              <p:tags r:id="rId10"/>
            </p:custDataLst>
          </p:nvPr>
        </p:nvGrpSpPr>
        <p:grpSpPr>
          <a:xfrm>
            <a:off x="4456808" y="4954582"/>
            <a:ext cx="1670050" cy="1168268"/>
            <a:chOff x="6143866" y="2701088"/>
            <a:chExt cx="2012829" cy="1408056"/>
          </a:xfrm>
        </p:grpSpPr>
        <p:sp>
          <p:nvSpPr>
            <p:cNvPr id="15" name="任意多边形: 形状 20"/>
            <p:cNvSpPr/>
            <p:nvPr>
              <p:custDataLst>
                <p:tags r:id="rId12"/>
              </p:custDataLst>
            </p:nvPr>
          </p:nvSpPr>
          <p:spPr>
            <a:xfrm>
              <a:off x="6144301" y="2701088"/>
              <a:ext cx="2011603" cy="1408056"/>
            </a:xfrm>
            <a:custGeom>
              <a:avLst/>
              <a:gdLst>
                <a:gd name="connsiteX0" fmla="*/ 0 w 1868506"/>
                <a:gd name="connsiteY0" fmla="*/ 218026 h 1307893"/>
                <a:gd name="connsiteX1" fmla="*/ 218026 w 1868506"/>
                <a:gd name="connsiteY1" fmla="*/ 0 h 1307893"/>
                <a:gd name="connsiteX2" fmla="*/ 1650480 w 1868506"/>
                <a:gd name="connsiteY2" fmla="*/ 0 h 1307893"/>
                <a:gd name="connsiteX3" fmla="*/ 1868506 w 1868506"/>
                <a:gd name="connsiteY3" fmla="*/ 218026 h 1307893"/>
                <a:gd name="connsiteX4" fmla="*/ 1868506 w 1868506"/>
                <a:gd name="connsiteY4" fmla="*/ 1089867 h 1307893"/>
                <a:gd name="connsiteX5" fmla="*/ 1650480 w 1868506"/>
                <a:gd name="connsiteY5" fmla="*/ 1307893 h 1307893"/>
                <a:gd name="connsiteX6" fmla="*/ 218026 w 1868506"/>
                <a:gd name="connsiteY6" fmla="*/ 1307893 h 1307893"/>
                <a:gd name="connsiteX7" fmla="*/ 0 w 1868506"/>
                <a:gd name="connsiteY7" fmla="*/ 1089867 h 1307893"/>
                <a:gd name="connsiteX8" fmla="*/ 0 w 1868506"/>
                <a:gd name="connsiteY8" fmla="*/ 218026 h 130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506" h="1307893">
                  <a:moveTo>
                    <a:pt x="0" y="218026"/>
                  </a:moveTo>
                  <a:cubicBezTo>
                    <a:pt x="0" y="97614"/>
                    <a:pt x="97614" y="0"/>
                    <a:pt x="218026" y="0"/>
                  </a:cubicBezTo>
                  <a:lnTo>
                    <a:pt x="1650480" y="0"/>
                  </a:lnTo>
                  <a:cubicBezTo>
                    <a:pt x="1770892" y="0"/>
                    <a:pt x="1868506" y="97614"/>
                    <a:pt x="1868506" y="218026"/>
                  </a:cubicBezTo>
                  <a:lnTo>
                    <a:pt x="1868506" y="1089867"/>
                  </a:lnTo>
                  <a:cubicBezTo>
                    <a:pt x="1868506" y="1210279"/>
                    <a:pt x="1770892" y="1307893"/>
                    <a:pt x="1650480" y="1307893"/>
                  </a:cubicBezTo>
                  <a:lnTo>
                    <a:pt x="218026" y="1307893"/>
                  </a:lnTo>
                  <a:cubicBezTo>
                    <a:pt x="97614" y="1307893"/>
                    <a:pt x="0" y="1210279"/>
                    <a:pt x="0" y="1089867"/>
                  </a:cubicBezTo>
                  <a:lnTo>
                    <a:pt x="0" y="218026"/>
                  </a:lnTo>
                  <a:close/>
                </a:path>
              </a:pathLst>
            </a:custGeom>
            <a:solidFill>
              <a:srgbClr val="5D6E8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928" tIns="242928" rIns="242928" bIns="242928" numCol="1" spcCol="1270" anchor="ctr" anchorCtr="0">
              <a:noAutofit/>
            </a:bodyPr>
            <a:lstStyle/>
            <a:p>
              <a:pPr marL="0" lvl="0" indent="0" algn="ctr" defTabSz="2089150">
                <a:lnSpc>
                  <a:spcPct val="90000"/>
                </a:lnSpc>
                <a:spcBef>
                  <a:spcPct val="0"/>
                </a:spcBef>
                <a:spcAft>
                  <a:spcPct val="35000"/>
                </a:spcAft>
                <a:buNone/>
              </a:pPr>
              <a:endParaRPr lang="zh-CN" altLang="en-US" sz="4700" kern="1200" dirty="0">
                <a:cs typeface="+mn-ea"/>
                <a:sym typeface="+mn-lt"/>
              </a:endParaRPr>
            </a:p>
          </p:txBody>
        </p:sp>
        <p:grpSp>
          <p:nvGrpSpPr>
            <p:cNvPr id="16" name="组合 15"/>
            <p:cNvGrpSpPr/>
            <p:nvPr/>
          </p:nvGrpSpPr>
          <p:grpSpPr>
            <a:xfrm>
              <a:off x="6143866" y="2877672"/>
              <a:ext cx="2012829" cy="1072999"/>
              <a:chOff x="4482510" y="1267678"/>
              <a:chExt cx="2012829" cy="1072999"/>
            </a:xfrm>
          </p:grpSpPr>
          <p:sp>
            <p:nvSpPr>
              <p:cNvPr id="19" name="文本框 18"/>
              <p:cNvSpPr txBox="1"/>
              <p:nvPr>
                <p:custDataLst>
                  <p:tags r:id="rId13"/>
                </p:custDataLst>
              </p:nvPr>
            </p:nvSpPr>
            <p:spPr>
              <a:xfrm>
                <a:off x="4482510" y="1286046"/>
                <a:ext cx="2012829" cy="1054631"/>
              </a:xfrm>
              <a:prstGeom prst="rect">
                <a:avLst/>
              </a:prstGeom>
              <a:noFill/>
            </p:spPr>
            <p:txBody>
              <a:bodyPr wrap="square" rtlCol="0">
                <a:noAutofit/>
              </a:bodyPr>
              <a:lstStyle/>
              <a:p>
                <a:pPr algn="ctr"/>
                <a:r>
                  <a:rPr lang="zh-CN" altLang="en-US" spc="-150" dirty="0">
                    <a:solidFill>
                      <a:schemeClr val="bg1">
                        <a:lumMod val="95000"/>
                      </a:schemeClr>
                    </a:solidFill>
                    <a:cs typeface="+mn-ea"/>
                    <a:sym typeface="+mn-lt"/>
                  </a:rPr>
                  <a:t>Video segmentation into Patches</a:t>
                </a:r>
              </a:p>
            </p:txBody>
          </p:sp>
          <p:sp>
            <p:nvSpPr>
              <p:cNvPr id="22" name="文本框 21"/>
              <p:cNvSpPr txBox="1"/>
              <p:nvPr>
                <p:custDataLst>
                  <p:tags r:id="rId14"/>
                </p:custDataLst>
              </p:nvPr>
            </p:nvSpPr>
            <p:spPr>
              <a:xfrm>
                <a:off x="5179615" y="1267678"/>
                <a:ext cx="617477" cy="703342"/>
              </a:xfrm>
              <a:prstGeom prst="rect">
                <a:avLst/>
              </a:prstGeom>
              <a:noFill/>
            </p:spPr>
            <p:txBody>
              <a:bodyPr wrap="square" rtlCol="0">
                <a:spAutoFit/>
              </a:bodyPr>
              <a:lstStyle/>
              <a:p>
                <a:endParaRPr lang="zh-CN" altLang="en-US" sz="3200" dirty="0">
                  <a:solidFill>
                    <a:schemeClr val="bg1">
                      <a:lumMod val="95000"/>
                    </a:schemeClr>
                  </a:solidFill>
                  <a:cs typeface="+mn-ea"/>
                  <a:sym typeface="+mn-lt"/>
                </a:endParaRPr>
              </a:p>
            </p:txBody>
          </p:sp>
        </p:grpSp>
      </p:grpSp>
      <p:sp>
        <p:nvSpPr>
          <p:cNvPr id="29" name="文本框 28"/>
          <p:cNvSpPr txBox="1"/>
          <p:nvPr>
            <p:custDataLst>
              <p:tags r:id="rId11"/>
            </p:custDataLst>
          </p:nvPr>
        </p:nvSpPr>
        <p:spPr>
          <a:xfrm>
            <a:off x="6253538" y="5078730"/>
            <a:ext cx="4793153" cy="1165860"/>
          </a:xfrm>
          <a:prstGeom prst="rect">
            <a:avLst/>
          </a:prstGeom>
          <a:noFill/>
        </p:spPr>
        <p:txBody>
          <a:bodyPr wrap="square" rtlCol="0">
            <a:noAutofit/>
          </a:bodyPr>
          <a:lstStyle/>
          <a:p>
            <a:pPr>
              <a:lnSpc>
                <a:spcPts val="2200"/>
              </a:lnSpc>
            </a:pPr>
            <a:r>
              <a:rPr dirty="0">
                <a:cs typeface="+mn-ea"/>
                <a:sym typeface="+mn-lt"/>
              </a:rPr>
              <a:t>Segments processed video into small Patches called "video patches" to focus on each detail and lay a foundation for learning and generation</a:t>
            </a:r>
            <a:r>
              <a:rPr lang="en-US" dirty="0">
                <a:cs typeface="+mn-ea"/>
                <a:sym typeface="+mn-lt"/>
              </a:rPr>
              <a:t>.</a:t>
            </a:r>
          </a:p>
        </p:txBody>
      </p:sp>
    </p:spTree>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par>
                                <p:cTn id="8" presetID="42" presetClass="entr" presetSubtype="0" fill="hold" grpId="0" nodeType="withEffect">
                                  <p:stCondLst>
                                    <p:cond delay="75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1000"/>
                                        <p:tgtEl>
                                          <p:spTgt spid="54"/>
                                        </p:tgtEl>
                                      </p:cBhvr>
                                    </p:animEffect>
                                    <p:anim calcmode="lin" valueType="num">
                                      <p:cBhvr>
                                        <p:cTn id="11" dur="1000" fill="hold"/>
                                        <p:tgtEl>
                                          <p:spTgt spid="54"/>
                                        </p:tgtEl>
                                        <p:attrNameLst>
                                          <p:attrName>ppt_x</p:attrName>
                                        </p:attrNameLst>
                                      </p:cBhvr>
                                      <p:tavLst>
                                        <p:tav tm="0">
                                          <p:val>
                                            <p:strVal val="#ppt_x"/>
                                          </p:val>
                                        </p:tav>
                                        <p:tav tm="100000">
                                          <p:val>
                                            <p:strVal val="#ppt_x"/>
                                          </p:val>
                                        </p:tav>
                                      </p:tavLst>
                                    </p:anim>
                                    <p:anim calcmode="lin" valueType="num">
                                      <p:cBhvr>
                                        <p:cTn id="12" dur="1000" fill="hold"/>
                                        <p:tgtEl>
                                          <p:spTgt spid="54"/>
                                        </p:tgtEl>
                                        <p:attrNameLst>
                                          <p:attrName>ppt_y</p:attrName>
                                        </p:attrNameLst>
                                      </p:cBhvr>
                                      <p:tavLst>
                                        <p:tav tm="0">
                                          <p:val>
                                            <p:strVal val="#ppt_y+.1"/>
                                          </p:val>
                                        </p:tav>
                                        <p:tav tm="100000">
                                          <p:val>
                                            <p:strVal val="#ppt_y"/>
                                          </p:val>
                                        </p:tav>
                                      </p:tavLst>
                                    </p:anim>
                                  </p:childTnLst>
                                </p:cTn>
                              </p:par>
                              <p:par>
                                <p:cTn id="13" presetID="47" presetClass="entr" presetSubtype="0" fill="hold" nodeType="withEffect">
                                  <p:stCondLst>
                                    <p:cond delay="75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50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childTnLst>
                                </p:cTn>
                              </p:par>
                              <p:par>
                                <p:cTn id="21" presetID="47" presetClass="entr" presetSubtype="0" fill="hold" nodeType="withEffect">
                                  <p:stCondLst>
                                    <p:cond delay="225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anim calcmode="lin" valueType="num">
                                      <p:cBhvr>
                                        <p:cTn id="24" dur="1000" fill="hold"/>
                                        <p:tgtEl>
                                          <p:spTgt spid="20"/>
                                        </p:tgtEl>
                                        <p:attrNameLst>
                                          <p:attrName>ppt_x</p:attrName>
                                        </p:attrNameLst>
                                      </p:cBhvr>
                                      <p:tavLst>
                                        <p:tav tm="0">
                                          <p:val>
                                            <p:strVal val="#ppt_x"/>
                                          </p:val>
                                        </p:tav>
                                        <p:tav tm="100000">
                                          <p:val>
                                            <p:strVal val="#ppt_x"/>
                                          </p:val>
                                        </p:tav>
                                      </p:tavLst>
                                    </p:anim>
                                    <p:anim calcmode="lin" valueType="num">
                                      <p:cBhvr>
                                        <p:cTn id="25" dur="1000" fill="hold"/>
                                        <p:tgtEl>
                                          <p:spTgt spid="20"/>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150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childTnLst>
                                </p:cTn>
                              </p:par>
                              <p:par>
                                <p:cTn id="29" presetID="42" presetClass="entr" presetSubtype="0" fill="hold" grpId="0" nodeType="withEffect">
                                  <p:stCondLst>
                                    <p:cond delay="75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75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225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10" presetClass="entr" presetSubtype="0" fill="hold" nodeType="withEffect">
                                  <p:stCondLst>
                                    <p:cond delay="150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childTnLst>
                                </p:cTn>
                              </p:par>
                              <p:par>
                                <p:cTn id="47" presetID="42" presetClass="entr" presetSubtype="0" fill="hold" grpId="0" nodeType="withEffect">
                                  <p:stCondLst>
                                    <p:cond delay="75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1000"/>
                                        <p:tgtEl>
                                          <p:spTgt spid="29"/>
                                        </p:tgtEl>
                                      </p:cBhvr>
                                    </p:animEffect>
                                    <p:anim calcmode="lin" valueType="num">
                                      <p:cBhvr>
                                        <p:cTn id="50" dur="1000" fill="hold"/>
                                        <p:tgtEl>
                                          <p:spTgt spid="29"/>
                                        </p:tgtEl>
                                        <p:attrNameLst>
                                          <p:attrName>ppt_x</p:attrName>
                                        </p:attrNameLst>
                                      </p:cBhvr>
                                      <p:tavLst>
                                        <p:tav tm="0">
                                          <p:val>
                                            <p:strVal val="#ppt_x"/>
                                          </p:val>
                                        </p:tav>
                                        <p:tav tm="100000">
                                          <p:val>
                                            <p:strVal val="#ppt_x"/>
                                          </p:val>
                                        </p:tav>
                                      </p:tavLst>
                                    </p:anim>
                                    <p:anim calcmode="lin" valueType="num">
                                      <p:cBhvr>
                                        <p:cTn id="5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9" grpId="0"/>
      <p:bldP spid="11"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screen"/>
          <a:srcRect/>
          <a:stretch>
            <a:fillRect/>
          </a:stretch>
        </p:blipFill>
        <p:spPr>
          <a:xfrm>
            <a:off x="0" y="1"/>
            <a:ext cx="12192000" cy="6858000"/>
          </a:xfrm>
          <a:prstGeom prst="rect">
            <a:avLst/>
          </a:prstGeom>
        </p:spPr>
      </p:pic>
      <p:sp>
        <p:nvSpPr>
          <p:cNvPr id="10" name="斜纹 9"/>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nvGrpSpPr>
          <p:cNvPr id="3" name="组合 2"/>
          <p:cNvGrpSpPr/>
          <p:nvPr/>
        </p:nvGrpSpPr>
        <p:grpSpPr>
          <a:xfrm>
            <a:off x="7579235" y="1773991"/>
            <a:ext cx="4506852" cy="3293468"/>
            <a:chOff x="6849582" y="1782266"/>
            <a:chExt cx="4506852" cy="3293468"/>
          </a:xfrm>
        </p:grpSpPr>
        <p:sp>
          <p:nvSpPr>
            <p:cNvPr id="51" name="Freeform 5"/>
            <p:cNvSpPr/>
            <p:nvPr/>
          </p:nvSpPr>
          <p:spPr bwMode="auto">
            <a:xfrm>
              <a:off x="6849582" y="1795312"/>
              <a:ext cx="2462180" cy="1888107"/>
            </a:xfrm>
            <a:custGeom>
              <a:avLst/>
              <a:gdLst/>
              <a:ahLst/>
              <a:cxnLst>
                <a:cxn ang="0">
                  <a:pos x="6" y="327"/>
                </a:cxn>
                <a:cxn ang="0">
                  <a:pos x="4" y="307"/>
                </a:cxn>
                <a:cxn ang="0">
                  <a:pos x="180" y="122"/>
                </a:cxn>
                <a:cxn ang="0">
                  <a:pos x="394" y="57"/>
                </a:cxn>
                <a:cxn ang="0">
                  <a:pos x="557" y="38"/>
                </a:cxn>
                <a:cxn ang="0">
                  <a:pos x="557" y="127"/>
                </a:cxn>
                <a:cxn ang="0">
                  <a:pos x="516" y="111"/>
                </a:cxn>
                <a:cxn ang="0">
                  <a:pos x="473" y="129"/>
                </a:cxn>
                <a:cxn ang="0">
                  <a:pos x="455" y="172"/>
                </a:cxn>
                <a:cxn ang="0">
                  <a:pos x="473" y="214"/>
                </a:cxn>
                <a:cxn ang="0">
                  <a:pos x="516" y="232"/>
                </a:cxn>
                <a:cxn ang="0">
                  <a:pos x="557" y="216"/>
                </a:cxn>
                <a:cxn ang="0">
                  <a:pos x="557" y="327"/>
                </a:cxn>
                <a:cxn ang="0">
                  <a:pos x="325" y="327"/>
                </a:cxn>
                <a:cxn ang="0">
                  <a:pos x="340" y="366"/>
                </a:cxn>
                <a:cxn ang="0">
                  <a:pos x="322" y="409"/>
                </a:cxn>
                <a:cxn ang="0">
                  <a:pos x="279" y="427"/>
                </a:cxn>
                <a:cxn ang="0">
                  <a:pos x="236" y="409"/>
                </a:cxn>
                <a:cxn ang="0">
                  <a:pos x="219" y="366"/>
                </a:cxn>
                <a:cxn ang="0">
                  <a:pos x="232" y="327"/>
                </a:cxn>
                <a:cxn ang="0">
                  <a:pos x="6" y="327"/>
                </a:cxn>
              </a:cxnLst>
              <a:rect l="0" t="0" r="r" b="b"/>
              <a:pathLst>
                <a:path w="557" h="427">
                  <a:moveTo>
                    <a:pt x="6" y="327"/>
                  </a:moveTo>
                  <a:cubicBezTo>
                    <a:pt x="5" y="321"/>
                    <a:pt x="4" y="314"/>
                    <a:pt x="4" y="307"/>
                  </a:cubicBezTo>
                  <a:cubicBezTo>
                    <a:pt x="0" y="201"/>
                    <a:pt x="59" y="139"/>
                    <a:pt x="180" y="122"/>
                  </a:cubicBezTo>
                  <a:cubicBezTo>
                    <a:pt x="224" y="32"/>
                    <a:pt x="295" y="10"/>
                    <a:pt x="394" y="57"/>
                  </a:cubicBezTo>
                  <a:cubicBezTo>
                    <a:pt x="445" y="6"/>
                    <a:pt x="499" y="0"/>
                    <a:pt x="557" y="38"/>
                  </a:cubicBezTo>
                  <a:cubicBezTo>
                    <a:pt x="557" y="127"/>
                    <a:pt x="557" y="127"/>
                    <a:pt x="557" y="127"/>
                  </a:cubicBezTo>
                  <a:cubicBezTo>
                    <a:pt x="545" y="116"/>
                    <a:pt x="532" y="111"/>
                    <a:pt x="516" y="111"/>
                  </a:cubicBezTo>
                  <a:cubicBezTo>
                    <a:pt x="499" y="111"/>
                    <a:pt x="485" y="117"/>
                    <a:pt x="473" y="129"/>
                  </a:cubicBezTo>
                  <a:cubicBezTo>
                    <a:pt x="461" y="141"/>
                    <a:pt x="455" y="155"/>
                    <a:pt x="455" y="172"/>
                  </a:cubicBezTo>
                  <a:cubicBezTo>
                    <a:pt x="455" y="188"/>
                    <a:pt x="461" y="202"/>
                    <a:pt x="473" y="214"/>
                  </a:cubicBezTo>
                  <a:cubicBezTo>
                    <a:pt x="485" y="226"/>
                    <a:pt x="499" y="232"/>
                    <a:pt x="516" y="232"/>
                  </a:cubicBezTo>
                  <a:cubicBezTo>
                    <a:pt x="532" y="232"/>
                    <a:pt x="545" y="227"/>
                    <a:pt x="557" y="216"/>
                  </a:cubicBezTo>
                  <a:cubicBezTo>
                    <a:pt x="557" y="327"/>
                    <a:pt x="557" y="327"/>
                    <a:pt x="557" y="327"/>
                  </a:cubicBezTo>
                  <a:cubicBezTo>
                    <a:pt x="325" y="327"/>
                    <a:pt x="325" y="327"/>
                    <a:pt x="325" y="327"/>
                  </a:cubicBezTo>
                  <a:cubicBezTo>
                    <a:pt x="335" y="338"/>
                    <a:pt x="340" y="351"/>
                    <a:pt x="340" y="366"/>
                  </a:cubicBezTo>
                  <a:cubicBezTo>
                    <a:pt x="340" y="383"/>
                    <a:pt x="334" y="397"/>
                    <a:pt x="322" y="409"/>
                  </a:cubicBezTo>
                  <a:cubicBezTo>
                    <a:pt x="310" y="421"/>
                    <a:pt x="296" y="427"/>
                    <a:pt x="279" y="427"/>
                  </a:cubicBezTo>
                  <a:cubicBezTo>
                    <a:pt x="262" y="427"/>
                    <a:pt x="248" y="421"/>
                    <a:pt x="236" y="409"/>
                  </a:cubicBezTo>
                  <a:cubicBezTo>
                    <a:pt x="224" y="397"/>
                    <a:pt x="219" y="383"/>
                    <a:pt x="219" y="366"/>
                  </a:cubicBezTo>
                  <a:cubicBezTo>
                    <a:pt x="219" y="351"/>
                    <a:pt x="223" y="338"/>
                    <a:pt x="232" y="327"/>
                  </a:cubicBezTo>
                  <a:lnTo>
                    <a:pt x="6" y="327"/>
                  </a:lnTo>
                  <a:close/>
                </a:path>
              </a:pathLst>
            </a:custGeom>
            <a:solidFill>
              <a:schemeClr val="accent1">
                <a:lumMod val="50000"/>
                <a:alpha val="90000"/>
              </a:schemeClr>
            </a:solidFill>
            <a:ln w="19050">
              <a:solidFill>
                <a:schemeClr val="bg1"/>
              </a:solidFill>
              <a:round/>
            </a:ln>
          </p:spPr>
          <p:txBody>
            <a:bodyPr vert="horz" wrap="square" lIns="91440" tIns="45720" rIns="91440" bIns="45720" numCol="1" anchor="t" anchorCtr="0" compatLnSpc="1"/>
            <a:lstStyle/>
            <a:p>
              <a:endParaRPr lang="en-US" dirty="0">
                <a:cs typeface="+mn-ea"/>
                <a:sym typeface="+mn-lt"/>
              </a:endParaRPr>
            </a:p>
          </p:txBody>
        </p:sp>
        <p:sp>
          <p:nvSpPr>
            <p:cNvPr id="53" name="Freeform 6"/>
            <p:cNvSpPr/>
            <p:nvPr/>
          </p:nvSpPr>
          <p:spPr bwMode="auto">
            <a:xfrm>
              <a:off x="6877540" y="3241680"/>
              <a:ext cx="2892735" cy="1379268"/>
            </a:xfrm>
            <a:custGeom>
              <a:avLst/>
              <a:gdLst/>
              <a:ahLst/>
              <a:cxnLst>
                <a:cxn ang="0">
                  <a:pos x="551" y="0"/>
                </a:cxn>
                <a:cxn ang="0">
                  <a:pos x="551" y="109"/>
                </a:cxn>
                <a:cxn ang="0">
                  <a:pos x="552" y="108"/>
                </a:cxn>
                <a:cxn ang="0">
                  <a:pos x="595" y="90"/>
                </a:cxn>
                <a:cxn ang="0">
                  <a:pos x="637" y="108"/>
                </a:cxn>
                <a:cxn ang="0">
                  <a:pos x="655" y="150"/>
                </a:cxn>
                <a:cxn ang="0">
                  <a:pos x="637" y="193"/>
                </a:cxn>
                <a:cxn ang="0">
                  <a:pos x="595" y="211"/>
                </a:cxn>
                <a:cxn ang="0">
                  <a:pos x="552" y="193"/>
                </a:cxn>
                <a:cxn ang="0">
                  <a:pos x="551" y="192"/>
                </a:cxn>
                <a:cxn ang="0">
                  <a:pos x="551" y="312"/>
                </a:cxn>
                <a:cxn ang="0">
                  <a:pos x="474" y="239"/>
                </a:cxn>
                <a:cxn ang="0">
                  <a:pos x="252" y="158"/>
                </a:cxn>
                <a:cxn ang="0">
                  <a:pos x="0" y="0"/>
                </a:cxn>
                <a:cxn ang="0">
                  <a:pos x="226" y="0"/>
                </a:cxn>
                <a:cxn ang="0">
                  <a:pos x="213" y="39"/>
                </a:cxn>
                <a:cxn ang="0">
                  <a:pos x="230" y="82"/>
                </a:cxn>
                <a:cxn ang="0">
                  <a:pos x="273" y="100"/>
                </a:cxn>
                <a:cxn ang="0">
                  <a:pos x="316" y="82"/>
                </a:cxn>
                <a:cxn ang="0">
                  <a:pos x="334" y="39"/>
                </a:cxn>
                <a:cxn ang="0">
                  <a:pos x="319" y="0"/>
                </a:cxn>
                <a:cxn ang="0">
                  <a:pos x="551" y="0"/>
                </a:cxn>
              </a:cxnLst>
              <a:rect l="0" t="0" r="r" b="b"/>
              <a:pathLst>
                <a:path w="655" h="312">
                  <a:moveTo>
                    <a:pt x="551" y="0"/>
                  </a:moveTo>
                  <a:cubicBezTo>
                    <a:pt x="551" y="109"/>
                    <a:pt x="551" y="109"/>
                    <a:pt x="551" y="109"/>
                  </a:cubicBezTo>
                  <a:cubicBezTo>
                    <a:pt x="551" y="108"/>
                    <a:pt x="551" y="108"/>
                    <a:pt x="552" y="108"/>
                  </a:cubicBezTo>
                  <a:cubicBezTo>
                    <a:pt x="564" y="96"/>
                    <a:pt x="578" y="90"/>
                    <a:pt x="595" y="90"/>
                  </a:cubicBezTo>
                  <a:cubicBezTo>
                    <a:pt x="611" y="90"/>
                    <a:pt x="626" y="96"/>
                    <a:pt x="637" y="108"/>
                  </a:cubicBezTo>
                  <a:cubicBezTo>
                    <a:pt x="649" y="119"/>
                    <a:pt x="655" y="134"/>
                    <a:pt x="655" y="150"/>
                  </a:cubicBezTo>
                  <a:cubicBezTo>
                    <a:pt x="655" y="167"/>
                    <a:pt x="649" y="181"/>
                    <a:pt x="637" y="193"/>
                  </a:cubicBezTo>
                  <a:cubicBezTo>
                    <a:pt x="626" y="205"/>
                    <a:pt x="611" y="211"/>
                    <a:pt x="595" y="211"/>
                  </a:cubicBezTo>
                  <a:cubicBezTo>
                    <a:pt x="578" y="211"/>
                    <a:pt x="564" y="205"/>
                    <a:pt x="552" y="193"/>
                  </a:cubicBezTo>
                  <a:cubicBezTo>
                    <a:pt x="551" y="193"/>
                    <a:pt x="551" y="192"/>
                    <a:pt x="551" y="192"/>
                  </a:cubicBezTo>
                  <a:cubicBezTo>
                    <a:pt x="551" y="312"/>
                    <a:pt x="551" y="312"/>
                    <a:pt x="551" y="312"/>
                  </a:cubicBezTo>
                  <a:cubicBezTo>
                    <a:pt x="515" y="301"/>
                    <a:pt x="489" y="277"/>
                    <a:pt x="474" y="239"/>
                  </a:cubicBezTo>
                  <a:cubicBezTo>
                    <a:pt x="377" y="279"/>
                    <a:pt x="303" y="252"/>
                    <a:pt x="252" y="158"/>
                  </a:cubicBezTo>
                  <a:cubicBezTo>
                    <a:pt x="99" y="153"/>
                    <a:pt x="16" y="101"/>
                    <a:pt x="0" y="0"/>
                  </a:cubicBezTo>
                  <a:cubicBezTo>
                    <a:pt x="226" y="0"/>
                    <a:pt x="226" y="0"/>
                    <a:pt x="226" y="0"/>
                  </a:cubicBezTo>
                  <a:cubicBezTo>
                    <a:pt x="217" y="11"/>
                    <a:pt x="213" y="24"/>
                    <a:pt x="213" y="39"/>
                  </a:cubicBezTo>
                  <a:cubicBezTo>
                    <a:pt x="213" y="56"/>
                    <a:pt x="218" y="70"/>
                    <a:pt x="230" y="82"/>
                  </a:cubicBezTo>
                  <a:cubicBezTo>
                    <a:pt x="242" y="94"/>
                    <a:pt x="256" y="100"/>
                    <a:pt x="273" y="100"/>
                  </a:cubicBezTo>
                  <a:cubicBezTo>
                    <a:pt x="290" y="100"/>
                    <a:pt x="304" y="94"/>
                    <a:pt x="316" y="82"/>
                  </a:cubicBezTo>
                  <a:cubicBezTo>
                    <a:pt x="328" y="70"/>
                    <a:pt x="334" y="56"/>
                    <a:pt x="334" y="39"/>
                  </a:cubicBezTo>
                  <a:cubicBezTo>
                    <a:pt x="334" y="24"/>
                    <a:pt x="329" y="11"/>
                    <a:pt x="319" y="0"/>
                  </a:cubicBezTo>
                  <a:lnTo>
                    <a:pt x="551" y="0"/>
                  </a:lnTo>
                  <a:close/>
                </a:path>
              </a:pathLst>
            </a:custGeom>
            <a:solidFill>
              <a:schemeClr val="accent1">
                <a:lumMod val="50000"/>
                <a:alpha val="80000"/>
              </a:schemeClr>
            </a:solidFill>
            <a:ln w="19050">
              <a:solidFill>
                <a:schemeClr val="bg1"/>
              </a:solidFill>
              <a:round/>
            </a:ln>
          </p:spPr>
          <p:txBody>
            <a:bodyPr vert="horz" wrap="square" lIns="91440" tIns="45720" rIns="91440" bIns="45720" numCol="1" anchor="t" anchorCtr="0" compatLnSpc="1"/>
            <a:lstStyle/>
            <a:p>
              <a:endParaRPr lang="en-US" dirty="0">
                <a:cs typeface="+mn-ea"/>
                <a:sym typeface="+mn-lt"/>
              </a:endParaRPr>
            </a:p>
          </p:txBody>
        </p:sp>
        <p:sp>
          <p:nvSpPr>
            <p:cNvPr id="70" name="Freeform 7"/>
            <p:cNvSpPr/>
            <p:nvPr/>
          </p:nvSpPr>
          <p:spPr bwMode="auto">
            <a:xfrm>
              <a:off x="9311762" y="2777575"/>
              <a:ext cx="2044672" cy="2298159"/>
            </a:xfrm>
            <a:custGeom>
              <a:avLst/>
              <a:gdLst/>
              <a:ahLst/>
              <a:cxnLst>
                <a:cxn ang="0">
                  <a:pos x="0" y="417"/>
                </a:cxn>
                <a:cxn ang="0">
                  <a:pos x="0" y="297"/>
                </a:cxn>
                <a:cxn ang="0">
                  <a:pos x="1" y="298"/>
                </a:cxn>
                <a:cxn ang="0">
                  <a:pos x="44" y="316"/>
                </a:cxn>
                <a:cxn ang="0">
                  <a:pos x="86" y="298"/>
                </a:cxn>
                <a:cxn ang="0">
                  <a:pos x="104" y="255"/>
                </a:cxn>
                <a:cxn ang="0">
                  <a:pos x="86" y="213"/>
                </a:cxn>
                <a:cxn ang="0">
                  <a:pos x="44" y="195"/>
                </a:cxn>
                <a:cxn ang="0">
                  <a:pos x="1" y="213"/>
                </a:cxn>
                <a:cxn ang="0">
                  <a:pos x="0" y="214"/>
                </a:cxn>
                <a:cxn ang="0">
                  <a:pos x="0" y="105"/>
                </a:cxn>
                <a:cxn ang="0">
                  <a:pos x="189" y="105"/>
                </a:cxn>
                <a:cxn ang="0">
                  <a:pos x="186" y="103"/>
                </a:cxn>
                <a:cxn ang="0">
                  <a:pos x="169" y="61"/>
                </a:cxn>
                <a:cxn ang="0">
                  <a:pos x="186" y="18"/>
                </a:cxn>
                <a:cxn ang="0">
                  <a:pos x="229" y="0"/>
                </a:cxn>
                <a:cxn ang="0">
                  <a:pos x="272" y="18"/>
                </a:cxn>
                <a:cxn ang="0">
                  <a:pos x="290" y="61"/>
                </a:cxn>
                <a:cxn ang="0">
                  <a:pos x="272" y="103"/>
                </a:cxn>
                <a:cxn ang="0">
                  <a:pos x="270" y="105"/>
                </a:cxn>
                <a:cxn ang="0">
                  <a:pos x="447" y="105"/>
                </a:cxn>
                <a:cxn ang="0">
                  <a:pos x="396" y="280"/>
                </a:cxn>
                <a:cxn ang="0">
                  <a:pos x="183" y="455"/>
                </a:cxn>
                <a:cxn ang="0">
                  <a:pos x="234" y="520"/>
                </a:cxn>
                <a:cxn ang="0">
                  <a:pos x="204" y="520"/>
                </a:cxn>
                <a:cxn ang="0">
                  <a:pos x="61" y="422"/>
                </a:cxn>
                <a:cxn ang="0">
                  <a:pos x="0" y="417"/>
                </a:cxn>
              </a:cxnLst>
              <a:rect l="0" t="0" r="r" b="b"/>
              <a:pathLst>
                <a:path w="463" h="520">
                  <a:moveTo>
                    <a:pt x="0" y="417"/>
                  </a:moveTo>
                  <a:cubicBezTo>
                    <a:pt x="0" y="297"/>
                    <a:pt x="0" y="297"/>
                    <a:pt x="0" y="297"/>
                  </a:cubicBezTo>
                  <a:cubicBezTo>
                    <a:pt x="0" y="297"/>
                    <a:pt x="0" y="298"/>
                    <a:pt x="1" y="298"/>
                  </a:cubicBezTo>
                  <a:cubicBezTo>
                    <a:pt x="13" y="310"/>
                    <a:pt x="27" y="316"/>
                    <a:pt x="44" y="316"/>
                  </a:cubicBezTo>
                  <a:cubicBezTo>
                    <a:pt x="60" y="316"/>
                    <a:pt x="75" y="310"/>
                    <a:pt x="86" y="298"/>
                  </a:cubicBezTo>
                  <a:cubicBezTo>
                    <a:pt x="98" y="286"/>
                    <a:pt x="104" y="272"/>
                    <a:pt x="104" y="255"/>
                  </a:cubicBezTo>
                  <a:cubicBezTo>
                    <a:pt x="104" y="239"/>
                    <a:pt x="98" y="224"/>
                    <a:pt x="86" y="213"/>
                  </a:cubicBezTo>
                  <a:cubicBezTo>
                    <a:pt x="75" y="201"/>
                    <a:pt x="60" y="195"/>
                    <a:pt x="44" y="195"/>
                  </a:cubicBezTo>
                  <a:cubicBezTo>
                    <a:pt x="27" y="195"/>
                    <a:pt x="13" y="201"/>
                    <a:pt x="1" y="213"/>
                  </a:cubicBezTo>
                  <a:cubicBezTo>
                    <a:pt x="0" y="213"/>
                    <a:pt x="0" y="213"/>
                    <a:pt x="0" y="214"/>
                  </a:cubicBezTo>
                  <a:cubicBezTo>
                    <a:pt x="0" y="105"/>
                    <a:pt x="0" y="105"/>
                    <a:pt x="0" y="105"/>
                  </a:cubicBezTo>
                  <a:cubicBezTo>
                    <a:pt x="189" y="105"/>
                    <a:pt x="189" y="105"/>
                    <a:pt x="189" y="105"/>
                  </a:cubicBezTo>
                  <a:cubicBezTo>
                    <a:pt x="188" y="105"/>
                    <a:pt x="187" y="104"/>
                    <a:pt x="186" y="103"/>
                  </a:cubicBezTo>
                  <a:cubicBezTo>
                    <a:pt x="175" y="91"/>
                    <a:pt x="169" y="77"/>
                    <a:pt x="169" y="61"/>
                  </a:cubicBezTo>
                  <a:cubicBezTo>
                    <a:pt x="169" y="44"/>
                    <a:pt x="175" y="30"/>
                    <a:pt x="186" y="18"/>
                  </a:cubicBezTo>
                  <a:cubicBezTo>
                    <a:pt x="198" y="6"/>
                    <a:pt x="213" y="0"/>
                    <a:pt x="229" y="0"/>
                  </a:cubicBezTo>
                  <a:cubicBezTo>
                    <a:pt x="246" y="0"/>
                    <a:pt x="260" y="6"/>
                    <a:pt x="272" y="18"/>
                  </a:cubicBezTo>
                  <a:cubicBezTo>
                    <a:pt x="284" y="30"/>
                    <a:pt x="290" y="44"/>
                    <a:pt x="290" y="61"/>
                  </a:cubicBezTo>
                  <a:cubicBezTo>
                    <a:pt x="290" y="77"/>
                    <a:pt x="284" y="91"/>
                    <a:pt x="272" y="103"/>
                  </a:cubicBezTo>
                  <a:cubicBezTo>
                    <a:pt x="271" y="104"/>
                    <a:pt x="270" y="105"/>
                    <a:pt x="270" y="105"/>
                  </a:cubicBezTo>
                  <a:cubicBezTo>
                    <a:pt x="447" y="105"/>
                    <a:pt x="447" y="105"/>
                    <a:pt x="447" y="105"/>
                  </a:cubicBezTo>
                  <a:cubicBezTo>
                    <a:pt x="463" y="158"/>
                    <a:pt x="446" y="216"/>
                    <a:pt x="396" y="280"/>
                  </a:cubicBezTo>
                  <a:cubicBezTo>
                    <a:pt x="383" y="399"/>
                    <a:pt x="312" y="458"/>
                    <a:pt x="183" y="455"/>
                  </a:cubicBezTo>
                  <a:cubicBezTo>
                    <a:pt x="234" y="520"/>
                    <a:pt x="234" y="520"/>
                    <a:pt x="234" y="520"/>
                  </a:cubicBezTo>
                  <a:cubicBezTo>
                    <a:pt x="204" y="520"/>
                    <a:pt x="204" y="520"/>
                    <a:pt x="204" y="520"/>
                  </a:cubicBezTo>
                  <a:cubicBezTo>
                    <a:pt x="61" y="422"/>
                    <a:pt x="61" y="422"/>
                    <a:pt x="61" y="422"/>
                  </a:cubicBezTo>
                  <a:cubicBezTo>
                    <a:pt x="38" y="424"/>
                    <a:pt x="17" y="422"/>
                    <a:pt x="0" y="417"/>
                  </a:cubicBezTo>
                  <a:close/>
                </a:path>
              </a:pathLst>
            </a:custGeom>
            <a:solidFill>
              <a:schemeClr val="accent1">
                <a:lumMod val="50000"/>
                <a:alpha val="70000"/>
              </a:schemeClr>
            </a:solidFill>
            <a:ln w="19050">
              <a:solidFill>
                <a:schemeClr val="bg1"/>
              </a:solidFill>
              <a:round/>
            </a:ln>
          </p:spPr>
          <p:txBody>
            <a:bodyPr vert="horz" wrap="square" lIns="91440" tIns="45720" rIns="91440" bIns="45720" numCol="1" anchor="t" anchorCtr="0" compatLnSpc="1"/>
            <a:lstStyle/>
            <a:p>
              <a:endParaRPr lang="en-US" dirty="0">
                <a:cs typeface="+mn-ea"/>
                <a:sym typeface="+mn-lt"/>
              </a:endParaRPr>
            </a:p>
          </p:txBody>
        </p:sp>
        <p:sp>
          <p:nvSpPr>
            <p:cNvPr id="71" name="Freeform 8"/>
            <p:cNvSpPr/>
            <p:nvPr/>
          </p:nvSpPr>
          <p:spPr bwMode="auto">
            <a:xfrm>
              <a:off x="8860704" y="1782266"/>
              <a:ext cx="2424902" cy="1459414"/>
            </a:xfrm>
            <a:custGeom>
              <a:avLst/>
              <a:gdLst/>
              <a:ahLst/>
              <a:cxnLst>
                <a:cxn ang="0">
                  <a:pos x="102" y="330"/>
                </a:cxn>
                <a:cxn ang="0">
                  <a:pos x="102" y="219"/>
                </a:cxn>
                <a:cxn ang="0">
                  <a:pos x="61" y="235"/>
                </a:cxn>
                <a:cxn ang="0">
                  <a:pos x="18" y="217"/>
                </a:cxn>
                <a:cxn ang="0">
                  <a:pos x="0" y="175"/>
                </a:cxn>
                <a:cxn ang="0">
                  <a:pos x="18" y="132"/>
                </a:cxn>
                <a:cxn ang="0">
                  <a:pos x="61" y="114"/>
                </a:cxn>
                <a:cxn ang="0">
                  <a:pos x="102" y="130"/>
                </a:cxn>
                <a:cxn ang="0">
                  <a:pos x="102" y="41"/>
                </a:cxn>
                <a:cxn ang="0">
                  <a:pos x="107" y="45"/>
                </a:cxn>
                <a:cxn ang="0">
                  <a:pos x="347" y="77"/>
                </a:cxn>
                <a:cxn ang="0">
                  <a:pos x="512" y="269"/>
                </a:cxn>
                <a:cxn ang="0">
                  <a:pos x="549" y="330"/>
                </a:cxn>
                <a:cxn ang="0">
                  <a:pos x="372" y="330"/>
                </a:cxn>
                <a:cxn ang="0">
                  <a:pos x="374" y="328"/>
                </a:cxn>
                <a:cxn ang="0">
                  <a:pos x="392" y="286"/>
                </a:cxn>
                <a:cxn ang="0">
                  <a:pos x="374" y="243"/>
                </a:cxn>
                <a:cxn ang="0">
                  <a:pos x="331" y="225"/>
                </a:cxn>
                <a:cxn ang="0">
                  <a:pos x="288" y="243"/>
                </a:cxn>
                <a:cxn ang="0">
                  <a:pos x="271" y="286"/>
                </a:cxn>
                <a:cxn ang="0">
                  <a:pos x="288" y="328"/>
                </a:cxn>
                <a:cxn ang="0">
                  <a:pos x="291" y="330"/>
                </a:cxn>
                <a:cxn ang="0">
                  <a:pos x="102" y="330"/>
                </a:cxn>
              </a:cxnLst>
              <a:rect l="0" t="0" r="r" b="b"/>
              <a:pathLst>
                <a:path w="549" h="330">
                  <a:moveTo>
                    <a:pt x="102" y="330"/>
                  </a:moveTo>
                  <a:cubicBezTo>
                    <a:pt x="102" y="219"/>
                    <a:pt x="102" y="219"/>
                    <a:pt x="102" y="219"/>
                  </a:cubicBezTo>
                  <a:cubicBezTo>
                    <a:pt x="90" y="230"/>
                    <a:pt x="77" y="235"/>
                    <a:pt x="61" y="235"/>
                  </a:cubicBezTo>
                  <a:cubicBezTo>
                    <a:pt x="44" y="235"/>
                    <a:pt x="30" y="229"/>
                    <a:pt x="18" y="217"/>
                  </a:cubicBezTo>
                  <a:cubicBezTo>
                    <a:pt x="6" y="205"/>
                    <a:pt x="0" y="191"/>
                    <a:pt x="0" y="175"/>
                  </a:cubicBezTo>
                  <a:cubicBezTo>
                    <a:pt x="0" y="158"/>
                    <a:pt x="6" y="144"/>
                    <a:pt x="18" y="132"/>
                  </a:cubicBezTo>
                  <a:cubicBezTo>
                    <a:pt x="30" y="120"/>
                    <a:pt x="44" y="114"/>
                    <a:pt x="61" y="114"/>
                  </a:cubicBezTo>
                  <a:cubicBezTo>
                    <a:pt x="77" y="114"/>
                    <a:pt x="90" y="119"/>
                    <a:pt x="102" y="130"/>
                  </a:cubicBezTo>
                  <a:cubicBezTo>
                    <a:pt x="102" y="41"/>
                    <a:pt x="102" y="41"/>
                    <a:pt x="102" y="41"/>
                  </a:cubicBezTo>
                  <a:cubicBezTo>
                    <a:pt x="103" y="42"/>
                    <a:pt x="105" y="43"/>
                    <a:pt x="107" y="45"/>
                  </a:cubicBezTo>
                  <a:cubicBezTo>
                    <a:pt x="194" y="0"/>
                    <a:pt x="274" y="10"/>
                    <a:pt x="347" y="77"/>
                  </a:cubicBezTo>
                  <a:cubicBezTo>
                    <a:pt x="452" y="100"/>
                    <a:pt x="508" y="164"/>
                    <a:pt x="512" y="269"/>
                  </a:cubicBezTo>
                  <a:cubicBezTo>
                    <a:pt x="530" y="288"/>
                    <a:pt x="542" y="309"/>
                    <a:pt x="549" y="330"/>
                  </a:cubicBezTo>
                  <a:cubicBezTo>
                    <a:pt x="372" y="330"/>
                    <a:pt x="372" y="330"/>
                    <a:pt x="372" y="330"/>
                  </a:cubicBezTo>
                  <a:cubicBezTo>
                    <a:pt x="372" y="330"/>
                    <a:pt x="373" y="329"/>
                    <a:pt x="374" y="328"/>
                  </a:cubicBezTo>
                  <a:cubicBezTo>
                    <a:pt x="386" y="316"/>
                    <a:pt x="392" y="302"/>
                    <a:pt x="392" y="286"/>
                  </a:cubicBezTo>
                  <a:cubicBezTo>
                    <a:pt x="392" y="269"/>
                    <a:pt x="386" y="255"/>
                    <a:pt x="374" y="243"/>
                  </a:cubicBezTo>
                  <a:cubicBezTo>
                    <a:pt x="362" y="231"/>
                    <a:pt x="348" y="225"/>
                    <a:pt x="331" y="225"/>
                  </a:cubicBezTo>
                  <a:cubicBezTo>
                    <a:pt x="315" y="225"/>
                    <a:pt x="300" y="231"/>
                    <a:pt x="288" y="243"/>
                  </a:cubicBezTo>
                  <a:cubicBezTo>
                    <a:pt x="277" y="255"/>
                    <a:pt x="271" y="269"/>
                    <a:pt x="271" y="286"/>
                  </a:cubicBezTo>
                  <a:cubicBezTo>
                    <a:pt x="271" y="302"/>
                    <a:pt x="277" y="316"/>
                    <a:pt x="288" y="328"/>
                  </a:cubicBezTo>
                  <a:cubicBezTo>
                    <a:pt x="289" y="329"/>
                    <a:pt x="290" y="330"/>
                    <a:pt x="291" y="330"/>
                  </a:cubicBezTo>
                  <a:lnTo>
                    <a:pt x="102" y="330"/>
                  </a:lnTo>
                  <a:close/>
                </a:path>
              </a:pathLst>
            </a:custGeom>
            <a:solidFill>
              <a:srgbClr val="949AB2"/>
            </a:solidFill>
            <a:ln w="19050">
              <a:solidFill>
                <a:schemeClr val="bg1"/>
              </a:solidFill>
              <a:round/>
            </a:ln>
          </p:spPr>
          <p:txBody>
            <a:bodyPr vert="horz" wrap="square" lIns="91440" tIns="45720" rIns="91440" bIns="45720" numCol="1" anchor="t" anchorCtr="0" compatLnSpc="1"/>
            <a:lstStyle/>
            <a:p>
              <a:endParaRPr lang="en-US" dirty="0">
                <a:cs typeface="+mn-ea"/>
                <a:sym typeface="+mn-lt"/>
              </a:endParaRPr>
            </a:p>
          </p:txBody>
        </p:sp>
      </p:grpSp>
      <p:grpSp>
        <p:nvGrpSpPr>
          <p:cNvPr id="13" name="组合 12"/>
          <p:cNvGrpSpPr/>
          <p:nvPr/>
        </p:nvGrpSpPr>
        <p:grpSpPr>
          <a:xfrm>
            <a:off x="623323" y="1178597"/>
            <a:ext cx="9158045" cy="1211229"/>
            <a:chOff x="1358653" y="1223682"/>
            <a:chExt cx="9158045" cy="1211229"/>
          </a:xfrm>
        </p:grpSpPr>
        <p:grpSp>
          <p:nvGrpSpPr>
            <p:cNvPr id="4" name="组合 3"/>
            <p:cNvGrpSpPr/>
            <p:nvPr/>
          </p:nvGrpSpPr>
          <p:grpSpPr>
            <a:xfrm>
              <a:off x="1358653" y="1417541"/>
              <a:ext cx="854178" cy="829723"/>
              <a:chOff x="1358653" y="1417541"/>
              <a:chExt cx="854178" cy="829723"/>
            </a:xfrm>
          </p:grpSpPr>
          <p:sp>
            <p:nvSpPr>
              <p:cNvPr id="103" name="Rounded Rectangle 35"/>
              <p:cNvSpPr/>
              <p:nvPr/>
            </p:nvSpPr>
            <p:spPr>
              <a:xfrm>
                <a:off x="1358653" y="1417541"/>
                <a:ext cx="854178" cy="829723"/>
              </a:xfrm>
              <a:prstGeom prst="roundRect">
                <a:avLst/>
              </a:prstGeom>
              <a:solidFill>
                <a:srgbClr val="354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cs typeface="+mn-ea"/>
                  <a:sym typeface="+mn-lt"/>
                </a:endParaRPr>
              </a:p>
            </p:txBody>
          </p:sp>
          <p:sp>
            <p:nvSpPr>
              <p:cNvPr id="104" name="Freeform 6"/>
              <p:cNvSpPr>
                <a:spLocks noEditPoints="1"/>
              </p:cNvSpPr>
              <p:nvPr/>
            </p:nvSpPr>
            <p:spPr bwMode="auto">
              <a:xfrm>
                <a:off x="1596099" y="1683985"/>
                <a:ext cx="379287" cy="296834"/>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bg1"/>
              </a:solidFill>
              <a:ln w="9525">
                <a:noFill/>
                <a:round/>
              </a:ln>
            </p:spPr>
            <p:txBody>
              <a:bodyPr vert="horz" wrap="square" lIns="91440" tIns="45720" rIns="91440" bIns="45720" numCol="1" anchor="t" anchorCtr="0" compatLnSpc="1"/>
              <a:lstStyle/>
              <a:p>
                <a:endParaRPr lang="en-US" dirty="0">
                  <a:cs typeface="+mn-ea"/>
                  <a:sym typeface="+mn-lt"/>
                </a:endParaRPr>
              </a:p>
            </p:txBody>
          </p:sp>
        </p:grpSp>
        <p:sp>
          <p:nvSpPr>
            <p:cNvPr id="105" name="文本框 104"/>
            <p:cNvSpPr txBox="1"/>
            <p:nvPr/>
          </p:nvSpPr>
          <p:spPr>
            <a:xfrm>
              <a:off x="2450277" y="1223682"/>
              <a:ext cx="8066421" cy="1211229"/>
            </a:xfrm>
            <a:prstGeom prst="rect">
              <a:avLst/>
            </a:prstGeom>
            <a:noFill/>
          </p:spPr>
          <p:txBody>
            <a:bodyPr wrap="square" rtlCol="0">
              <a:spAutoFit/>
            </a:bodyPr>
            <a:lstStyle/>
            <a:p>
              <a:pPr>
                <a:lnSpc>
                  <a:spcPts val="2200"/>
                </a:lnSpc>
              </a:pPr>
              <a:r>
                <a:rPr lang="zh-CN" altLang="en-US" b="1" dirty="0">
                  <a:latin typeface="+mn-ea"/>
                  <a:cs typeface="+mn-ea"/>
                  <a:sym typeface="+mn-lt"/>
                </a:rPr>
                <a:t>Video compression model application</a:t>
              </a:r>
              <a:endParaRPr lang="zh-CN" altLang="en-US" dirty="0">
                <a:cs typeface="+mn-ea"/>
                <a:sym typeface="+mn-lt"/>
              </a:endParaRPr>
            </a:p>
            <a:p>
              <a:pPr>
                <a:lnSpc>
                  <a:spcPts val="2200"/>
                </a:lnSpc>
              </a:pPr>
              <a:r>
                <a:rPr lang="zh-CN" altLang="en-US" dirty="0">
                  <a:cs typeface="+mn-ea"/>
                  <a:sym typeface="+mn-lt"/>
                </a:rPr>
                <a:t>Video Patches are processed with video compression models to</a:t>
              </a:r>
              <a:br>
                <a:rPr lang="en-US" altLang="zh-CN" dirty="0">
                  <a:cs typeface="+mn-ea"/>
                  <a:sym typeface="+mn-lt"/>
                </a:rPr>
              </a:br>
              <a:r>
                <a:rPr lang="zh-CN" altLang="en-US" dirty="0">
                  <a:cs typeface="+mn-ea"/>
                  <a:sym typeface="+mn-lt"/>
                </a:rPr>
                <a:t> convert to efficient potential Spaces, simplifying </a:t>
              </a:r>
              <a:br>
                <a:rPr lang="en-US" altLang="zh-CN" dirty="0">
                  <a:cs typeface="+mn-ea"/>
                  <a:sym typeface="+mn-lt"/>
                </a:rPr>
              </a:br>
              <a:r>
                <a:rPr lang="zh-CN" altLang="en-US" dirty="0">
                  <a:cs typeface="+mn-ea"/>
                  <a:sym typeface="+mn-lt"/>
                </a:rPr>
                <a:t>subsequent processing and learning processes.</a:t>
              </a:r>
            </a:p>
          </p:txBody>
        </p:sp>
      </p:grpSp>
      <p:grpSp>
        <p:nvGrpSpPr>
          <p:cNvPr id="14" name="组合 13"/>
          <p:cNvGrpSpPr/>
          <p:nvPr/>
        </p:nvGrpSpPr>
        <p:grpSpPr>
          <a:xfrm>
            <a:off x="623428" y="2543266"/>
            <a:ext cx="6873829" cy="929100"/>
            <a:chOff x="1323833" y="2570571"/>
            <a:chExt cx="6873829" cy="929100"/>
          </a:xfrm>
        </p:grpSpPr>
        <p:grpSp>
          <p:nvGrpSpPr>
            <p:cNvPr id="6" name="组合 5"/>
            <p:cNvGrpSpPr/>
            <p:nvPr/>
          </p:nvGrpSpPr>
          <p:grpSpPr>
            <a:xfrm>
              <a:off x="1323833" y="2572926"/>
              <a:ext cx="854178" cy="829723"/>
              <a:chOff x="1323833" y="2572926"/>
              <a:chExt cx="854178" cy="829723"/>
            </a:xfrm>
          </p:grpSpPr>
          <p:sp>
            <p:nvSpPr>
              <p:cNvPr id="101" name="Rounded Rectangle 38"/>
              <p:cNvSpPr/>
              <p:nvPr/>
            </p:nvSpPr>
            <p:spPr>
              <a:xfrm>
                <a:off x="1323833" y="2572926"/>
                <a:ext cx="854178" cy="829723"/>
              </a:xfrm>
              <a:prstGeom prst="roundRect">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cs typeface="+mn-ea"/>
                  <a:sym typeface="+mn-lt"/>
                </a:endParaRPr>
              </a:p>
            </p:txBody>
          </p:sp>
          <p:sp>
            <p:nvSpPr>
              <p:cNvPr id="102" name="Freeform 100"/>
              <p:cNvSpPr>
                <a:spLocks noEditPoints="1"/>
              </p:cNvSpPr>
              <p:nvPr/>
            </p:nvSpPr>
            <p:spPr bwMode="auto">
              <a:xfrm>
                <a:off x="1551658" y="2796769"/>
                <a:ext cx="398528" cy="382037"/>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ln>
            </p:spPr>
            <p:txBody>
              <a:bodyPr vert="horz" wrap="square" lIns="91440" tIns="45720" rIns="91440" bIns="45720" numCol="1" anchor="t" anchorCtr="0" compatLnSpc="1"/>
              <a:lstStyle/>
              <a:p>
                <a:endParaRPr lang="en-US" dirty="0">
                  <a:cs typeface="+mn-ea"/>
                  <a:sym typeface="+mn-lt"/>
                </a:endParaRPr>
              </a:p>
            </p:txBody>
          </p:sp>
        </p:grpSp>
        <p:sp>
          <p:nvSpPr>
            <p:cNvPr id="106" name="文本框 105"/>
            <p:cNvSpPr txBox="1"/>
            <p:nvPr/>
          </p:nvSpPr>
          <p:spPr>
            <a:xfrm>
              <a:off x="2421067" y="2570571"/>
              <a:ext cx="5776595" cy="929100"/>
            </a:xfrm>
            <a:prstGeom prst="rect">
              <a:avLst/>
            </a:prstGeom>
            <a:noFill/>
          </p:spPr>
          <p:txBody>
            <a:bodyPr wrap="square" rtlCol="0">
              <a:spAutoFit/>
            </a:bodyPr>
            <a:lstStyle/>
            <a:p>
              <a:pPr>
                <a:lnSpc>
                  <a:spcPts val="2200"/>
                </a:lnSpc>
              </a:pPr>
              <a:r>
                <a:rPr lang="zh-CN" altLang="en-US" b="1" dirty="0">
                  <a:latin typeface="+mj-ea"/>
                  <a:ea typeface="+mj-ea"/>
                  <a:cs typeface="+mn-ea"/>
                  <a:sym typeface="+mn-lt"/>
                </a:rPr>
                <a:t>Video data processing in latent space</a:t>
              </a:r>
              <a:endParaRPr lang="zh-CN" altLang="en-US" dirty="0">
                <a:cs typeface="+mn-ea"/>
                <a:sym typeface="+mn-lt"/>
              </a:endParaRPr>
            </a:p>
            <a:p>
              <a:pPr>
                <a:lnSpc>
                  <a:spcPts val="2200"/>
                </a:lnSpc>
              </a:pPr>
              <a:r>
                <a:rPr lang="zh-CN" altLang="en-US" dirty="0">
                  <a:cs typeface="+mn-ea"/>
                  <a:sym typeface="+mn-lt"/>
                </a:rPr>
                <a:t>Compressed data is used to generate </a:t>
              </a:r>
              <a:br>
                <a:rPr lang="en-US" altLang="zh-CN" dirty="0">
                  <a:cs typeface="+mn-ea"/>
                  <a:sym typeface="+mn-lt"/>
                </a:rPr>
              </a:br>
              <a:r>
                <a:rPr lang="zh-CN" altLang="en-US" dirty="0">
                  <a:cs typeface="+mn-ea"/>
                  <a:sym typeface="+mn-lt"/>
                </a:rPr>
                <a:t>new video in latent space</a:t>
              </a:r>
              <a:r>
                <a:rPr lang="en-US" altLang="zh-CN" dirty="0">
                  <a:cs typeface="+mn-ea"/>
                  <a:sym typeface="+mn-lt"/>
                </a:rPr>
                <a:t>.</a:t>
              </a:r>
            </a:p>
          </p:txBody>
        </p:sp>
      </p:grpSp>
      <p:grpSp>
        <p:nvGrpSpPr>
          <p:cNvPr id="15" name="组合 14"/>
          <p:cNvGrpSpPr/>
          <p:nvPr/>
        </p:nvGrpSpPr>
        <p:grpSpPr>
          <a:xfrm>
            <a:off x="623428" y="3695045"/>
            <a:ext cx="8825372" cy="1211229"/>
            <a:chOff x="1323833" y="3688695"/>
            <a:chExt cx="8825372" cy="1211229"/>
          </a:xfrm>
        </p:grpSpPr>
        <p:grpSp>
          <p:nvGrpSpPr>
            <p:cNvPr id="11" name="组合 10"/>
            <p:cNvGrpSpPr/>
            <p:nvPr/>
          </p:nvGrpSpPr>
          <p:grpSpPr>
            <a:xfrm>
              <a:off x="1323833" y="3728311"/>
              <a:ext cx="854178" cy="829723"/>
              <a:chOff x="1323833" y="3728311"/>
              <a:chExt cx="854178" cy="829723"/>
            </a:xfrm>
          </p:grpSpPr>
          <p:sp>
            <p:nvSpPr>
              <p:cNvPr id="99" name="Rounded Rectangle 40"/>
              <p:cNvSpPr/>
              <p:nvPr/>
            </p:nvSpPr>
            <p:spPr>
              <a:xfrm>
                <a:off x="1323833" y="3728311"/>
                <a:ext cx="854178" cy="829723"/>
              </a:xfrm>
              <a:prstGeom prst="roundRect">
                <a:avLst/>
              </a:prstGeom>
              <a:solidFill>
                <a:srgbClr val="4B5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cs typeface="+mn-ea"/>
                  <a:sym typeface="+mn-lt"/>
                </a:endParaRPr>
              </a:p>
            </p:txBody>
          </p:sp>
          <p:sp>
            <p:nvSpPr>
              <p:cNvPr id="100" name="Freeform 144"/>
              <p:cNvSpPr>
                <a:spLocks noEditPoints="1"/>
              </p:cNvSpPr>
              <p:nvPr/>
            </p:nvSpPr>
            <p:spPr bwMode="auto">
              <a:xfrm>
                <a:off x="1524163" y="3967288"/>
                <a:ext cx="453517" cy="351768"/>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ln>
            </p:spPr>
            <p:txBody>
              <a:bodyPr vert="horz" wrap="square" lIns="91440" tIns="45720" rIns="91440" bIns="45720" numCol="1" anchor="t" anchorCtr="0" compatLnSpc="1"/>
              <a:lstStyle/>
              <a:p>
                <a:endParaRPr lang="en-US" dirty="0">
                  <a:cs typeface="+mn-ea"/>
                  <a:sym typeface="+mn-lt"/>
                </a:endParaRPr>
              </a:p>
            </p:txBody>
          </p:sp>
        </p:grpSp>
        <p:sp>
          <p:nvSpPr>
            <p:cNvPr id="107" name="文本框 106"/>
            <p:cNvSpPr txBox="1"/>
            <p:nvPr/>
          </p:nvSpPr>
          <p:spPr>
            <a:xfrm>
              <a:off x="2450323" y="3688695"/>
              <a:ext cx="7698882" cy="1211229"/>
            </a:xfrm>
            <a:prstGeom prst="rect">
              <a:avLst/>
            </a:prstGeom>
            <a:noFill/>
          </p:spPr>
          <p:txBody>
            <a:bodyPr wrap="square" rtlCol="0">
              <a:spAutoFit/>
            </a:bodyPr>
            <a:lstStyle/>
            <a:p>
              <a:pPr>
                <a:lnSpc>
                  <a:spcPts val="2200"/>
                </a:lnSpc>
              </a:pPr>
              <a:r>
                <a:rPr lang="zh-CN" altLang="en-US" b="1" dirty="0">
                  <a:latin typeface="+mj-ea"/>
                  <a:ea typeface="+mj-ea"/>
                  <a:cs typeface="+mn-ea"/>
                  <a:sym typeface="+mn-lt"/>
                </a:rPr>
                <a:t>Diffusion model and Transformer training</a:t>
              </a:r>
            </a:p>
            <a:p>
              <a:pPr>
                <a:lnSpc>
                  <a:spcPts val="2200"/>
                </a:lnSpc>
              </a:pPr>
              <a:r>
                <a:rPr lang="zh-CN" altLang="en-US" dirty="0">
                  <a:cs typeface="+mn-ea"/>
                  <a:sym typeface="+mn-lt"/>
                </a:rPr>
                <a:t>The diffusion model and Transformer structure are combined to conduct </a:t>
              </a:r>
              <a:br>
                <a:rPr lang="en-US" altLang="zh-CN" dirty="0">
                  <a:cs typeface="+mn-ea"/>
                  <a:sym typeface="+mn-lt"/>
                </a:rPr>
              </a:br>
              <a:r>
                <a:rPr lang="zh-CN" altLang="en-US" dirty="0">
                  <a:cs typeface="+mn-ea"/>
                  <a:sym typeface="+mn-lt"/>
                </a:rPr>
                <a:t>training on the potential space. Text description and patches with random noise are input to output the manifestation form of video in the potential space.</a:t>
              </a:r>
            </a:p>
          </p:txBody>
        </p:sp>
      </p:grpSp>
      <p:grpSp>
        <p:nvGrpSpPr>
          <p:cNvPr id="16" name="组合 15"/>
          <p:cNvGrpSpPr/>
          <p:nvPr/>
        </p:nvGrpSpPr>
        <p:grpSpPr>
          <a:xfrm>
            <a:off x="623323" y="5064154"/>
            <a:ext cx="8152824" cy="937260"/>
            <a:chOff x="1323728" y="4978429"/>
            <a:chExt cx="8152824" cy="937260"/>
          </a:xfrm>
        </p:grpSpPr>
        <p:grpSp>
          <p:nvGrpSpPr>
            <p:cNvPr id="12" name="组合 11"/>
            <p:cNvGrpSpPr/>
            <p:nvPr/>
          </p:nvGrpSpPr>
          <p:grpSpPr>
            <a:xfrm>
              <a:off x="1323728" y="5005516"/>
              <a:ext cx="854178" cy="829723"/>
              <a:chOff x="1323728" y="5005516"/>
              <a:chExt cx="854178" cy="829723"/>
            </a:xfrm>
          </p:grpSpPr>
          <p:sp>
            <p:nvSpPr>
              <p:cNvPr id="97" name="Rounded Rectangle 37"/>
              <p:cNvSpPr/>
              <p:nvPr/>
            </p:nvSpPr>
            <p:spPr>
              <a:xfrm>
                <a:off x="1323728" y="5005516"/>
                <a:ext cx="854178" cy="829723"/>
              </a:xfrm>
              <a:prstGeom prst="roundRect">
                <a:avLst/>
              </a:prstGeom>
              <a:solidFill>
                <a:srgbClr val="5D6E8E"/>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endParaRPr lang="en-US" dirty="0">
                  <a:solidFill>
                    <a:schemeClr val="bg1"/>
                  </a:solidFill>
                  <a:cs typeface="+mn-ea"/>
                  <a:sym typeface="+mn-lt"/>
                </a:endParaRPr>
              </a:p>
            </p:txBody>
          </p:sp>
          <p:sp>
            <p:nvSpPr>
              <p:cNvPr id="98" name="Freeform 152"/>
              <p:cNvSpPr>
                <a:spLocks noEditPoints="1"/>
              </p:cNvSpPr>
              <p:nvPr/>
            </p:nvSpPr>
            <p:spPr bwMode="auto">
              <a:xfrm>
                <a:off x="1524058" y="5190263"/>
                <a:ext cx="453517" cy="419111"/>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ln>
            </p:spPr>
            <p:txBody>
              <a:bodyPr vert="horz" wrap="square" lIns="91440" tIns="45720" rIns="91440" bIns="45720" numCol="1" anchor="t" anchorCtr="0" compatLnSpc="1"/>
              <a:lstStyle/>
              <a:p>
                <a:endParaRPr lang="en-US" dirty="0">
                  <a:cs typeface="+mn-ea"/>
                  <a:sym typeface="+mn-lt"/>
                </a:endParaRPr>
              </a:p>
            </p:txBody>
          </p:sp>
        </p:grpSp>
        <p:sp>
          <p:nvSpPr>
            <p:cNvPr id="108" name="文本框 107"/>
            <p:cNvSpPr txBox="1"/>
            <p:nvPr/>
          </p:nvSpPr>
          <p:spPr>
            <a:xfrm>
              <a:off x="2415352" y="4978429"/>
              <a:ext cx="7061200" cy="937260"/>
            </a:xfrm>
            <a:prstGeom prst="rect">
              <a:avLst/>
            </a:prstGeom>
            <a:noFill/>
          </p:spPr>
          <p:txBody>
            <a:bodyPr wrap="square" rtlCol="0">
              <a:spAutoFit/>
            </a:bodyPr>
            <a:lstStyle/>
            <a:p>
              <a:pPr>
                <a:lnSpc>
                  <a:spcPts val="2200"/>
                </a:lnSpc>
              </a:pPr>
              <a:r>
                <a:rPr lang="zh-CN" altLang="en-US" b="1" dirty="0">
                  <a:latin typeface="+mj-ea"/>
                  <a:ea typeface="+mj-ea"/>
                  <a:cs typeface="+mn-ea"/>
                  <a:sym typeface="+mn-lt"/>
                </a:rPr>
                <a:t>Video recovery</a:t>
              </a:r>
              <a:endParaRPr lang="zh-CN" altLang="en-US" dirty="0">
                <a:latin typeface="+mj-ea"/>
                <a:ea typeface="+mj-ea"/>
                <a:cs typeface="+mn-ea"/>
                <a:sym typeface="+mn-lt"/>
              </a:endParaRPr>
            </a:p>
            <a:p>
              <a:pPr>
                <a:lnSpc>
                  <a:spcPts val="2200"/>
                </a:lnSpc>
              </a:pPr>
              <a:r>
                <a:rPr lang="en-US" altLang="zh-CN" dirty="0">
                  <a:cs typeface="+mn-ea"/>
                  <a:sym typeface="+mn-lt"/>
                </a:rPr>
                <a:t>Use </a:t>
              </a:r>
              <a:r>
                <a:rPr lang="zh-CN" altLang="en-US" dirty="0">
                  <a:cs typeface="+mn-ea"/>
                  <a:sym typeface="+mn-lt"/>
                </a:rPr>
                <a:t>a video decoding model to map underlying features back into pixel space to get HD video.</a:t>
              </a:r>
            </a:p>
          </p:txBody>
        </p:sp>
      </p:grpSp>
      <p:sp>
        <p:nvSpPr>
          <p:cNvPr id="2" name="文本框 1"/>
          <p:cNvSpPr txBox="1"/>
          <p:nvPr/>
        </p:nvSpPr>
        <p:spPr>
          <a:xfrm rot="18877599">
            <a:off x="48339" y="272782"/>
            <a:ext cx="918649" cy="461665"/>
          </a:xfrm>
          <a:prstGeom prst="rect">
            <a:avLst/>
          </a:prstGeom>
          <a:noFill/>
        </p:spPr>
        <p:txBody>
          <a:bodyPr wrap="none" rtlCol="0">
            <a:spAutoFit/>
          </a:bodyPr>
          <a:lstStyle/>
          <a:p>
            <a:r>
              <a:rPr lang="en-US" altLang="zh-CN" sz="2400" dirty="0">
                <a:solidFill>
                  <a:srgbClr val="DCDDE1"/>
                </a:solidFill>
                <a:cs typeface="+mn-ea"/>
                <a:sym typeface="+mn-lt"/>
              </a:rPr>
              <a:t>Part 2</a:t>
            </a:r>
            <a:endParaRPr lang="zh-CN" altLang="en-US" sz="2400" dirty="0">
              <a:solidFill>
                <a:srgbClr val="DCDDE1"/>
              </a:solidFill>
              <a:cs typeface="+mn-ea"/>
              <a:sym typeface="+mn-lt"/>
            </a:endParaRPr>
          </a:p>
        </p:txBody>
      </p:sp>
      <p:sp>
        <p:nvSpPr>
          <p:cNvPr id="81" name="文本框 80"/>
          <p:cNvSpPr txBox="1"/>
          <p:nvPr/>
        </p:nvSpPr>
        <p:spPr>
          <a:xfrm>
            <a:off x="3470275" y="247015"/>
            <a:ext cx="5059680" cy="829945"/>
          </a:xfrm>
          <a:prstGeom prst="rect">
            <a:avLst/>
          </a:prstGeom>
          <a:noFill/>
        </p:spPr>
        <p:txBody>
          <a:bodyPr wrap="none" rtlCol="0">
            <a:spAutoFit/>
          </a:bodyPr>
          <a:lstStyle/>
          <a:p>
            <a:pPr algn="ctr"/>
            <a:r>
              <a:rPr lang="en-US" altLang="zh-CN" sz="4800" dirty="0">
                <a:solidFill>
                  <a:schemeClr val="accent1">
                    <a:lumMod val="50000"/>
                  </a:schemeClr>
                </a:solidFill>
                <a:cs typeface="+mn-ea"/>
                <a:sym typeface="+mn-lt"/>
              </a:rPr>
              <a:t>Research Process</a:t>
            </a:r>
            <a:endParaRPr lang="zh-CN" altLang="en-US" sz="4800" dirty="0">
              <a:solidFill>
                <a:schemeClr val="accent1">
                  <a:lumMod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2" presetClass="entr" presetSubtype="1" fill="hold" nodeType="withEffect">
                                  <p:stCondLst>
                                    <p:cond delay="75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1000" fill="hold"/>
                                        <p:tgtEl>
                                          <p:spTgt spid="13"/>
                                        </p:tgtEl>
                                        <p:attrNameLst>
                                          <p:attrName>ppt_x</p:attrName>
                                        </p:attrNameLst>
                                      </p:cBhvr>
                                      <p:tavLst>
                                        <p:tav tm="0">
                                          <p:val>
                                            <p:strVal val="#ppt_x"/>
                                          </p:val>
                                        </p:tav>
                                        <p:tav tm="100000">
                                          <p:val>
                                            <p:strVal val="#ppt_x"/>
                                          </p:val>
                                        </p:tav>
                                      </p:tavLst>
                                    </p:anim>
                                    <p:anim calcmode="lin" valueType="num">
                                      <p:cBhvr additive="base">
                                        <p:cTn id="11" dur="1000" fill="hold"/>
                                        <p:tgtEl>
                                          <p:spTgt spid="13"/>
                                        </p:tgtEl>
                                        <p:attrNameLst>
                                          <p:attrName>ppt_y</p:attrName>
                                        </p:attrNameLst>
                                      </p:cBhvr>
                                      <p:tavLst>
                                        <p:tav tm="0">
                                          <p:val>
                                            <p:strVal val="0-#ppt_h/2"/>
                                          </p:val>
                                        </p:tav>
                                        <p:tav tm="100000">
                                          <p:val>
                                            <p:strVal val="#ppt_y"/>
                                          </p:val>
                                        </p:tav>
                                      </p:tavLst>
                                    </p:anim>
                                  </p:childTnLst>
                                </p:cTn>
                              </p:par>
                              <p:par>
                                <p:cTn id="12" presetID="2" presetClass="entr" presetSubtype="1" fill="hold" nodeType="withEffect">
                                  <p:stCondLst>
                                    <p:cond delay="150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1000" fill="hold"/>
                                        <p:tgtEl>
                                          <p:spTgt spid="14"/>
                                        </p:tgtEl>
                                        <p:attrNameLst>
                                          <p:attrName>ppt_x</p:attrName>
                                        </p:attrNameLst>
                                      </p:cBhvr>
                                      <p:tavLst>
                                        <p:tav tm="0">
                                          <p:val>
                                            <p:strVal val="#ppt_x"/>
                                          </p:val>
                                        </p:tav>
                                        <p:tav tm="100000">
                                          <p:val>
                                            <p:strVal val="#ppt_x"/>
                                          </p:val>
                                        </p:tav>
                                      </p:tavLst>
                                    </p:anim>
                                    <p:anim calcmode="lin" valueType="num">
                                      <p:cBhvr additive="base">
                                        <p:cTn id="15" dur="1000" fill="hold"/>
                                        <p:tgtEl>
                                          <p:spTgt spid="14"/>
                                        </p:tgtEl>
                                        <p:attrNameLst>
                                          <p:attrName>ppt_y</p:attrName>
                                        </p:attrNameLst>
                                      </p:cBhvr>
                                      <p:tavLst>
                                        <p:tav tm="0">
                                          <p:val>
                                            <p:strVal val="0-#ppt_h/2"/>
                                          </p:val>
                                        </p:tav>
                                        <p:tav tm="100000">
                                          <p:val>
                                            <p:strVal val="#ppt_y"/>
                                          </p:val>
                                        </p:tav>
                                      </p:tavLst>
                                    </p:anim>
                                  </p:childTnLst>
                                </p:cTn>
                              </p:par>
                              <p:par>
                                <p:cTn id="16" presetID="2" presetClass="entr" presetSubtype="1" fill="hold" nodeType="withEffect">
                                  <p:stCondLst>
                                    <p:cond delay="225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1000" fill="hold"/>
                                        <p:tgtEl>
                                          <p:spTgt spid="15"/>
                                        </p:tgtEl>
                                        <p:attrNameLst>
                                          <p:attrName>ppt_x</p:attrName>
                                        </p:attrNameLst>
                                      </p:cBhvr>
                                      <p:tavLst>
                                        <p:tav tm="0">
                                          <p:val>
                                            <p:strVal val="#ppt_x"/>
                                          </p:val>
                                        </p:tav>
                                        <p:tav tm="100000">
                                          <p:val>
                                            <p:strVal val="#ppt_x"/>
                                          </p:val>
                                        </p:tav>
                                      </p:tavLst>
                                    </p:anim>
                                    <p:anim calcmode="lin" valueType="num">
                                      <p:cBhvr additive="base">
                                        <p:cTn id="19" dur="1000" fill="hold"/>
                                        <p:tgtEl>
                                          <p:spTgt spid="15"/>
                                        </p:tgtEl>
                                        <p:attrNameLst>
                                          <p:attrName>ppt_y</p:attrName>
                                        </p:attrNameLst>
                                      </p:cBhvr>
                                      <p:tavLst>
                                        <p:tav tm="0">
                                          <p:val>
                                            <p:strVal val="0-#ppt_h/2"/>
                                          </p:val>
                                        </p:tav>
                                        <p:tav tm="100000">
                                          <p:val>
                                            <p:strVal val="#ppt_y"/>
                                          </p:val>
                                        </p:tav>
                                      </p:tavLst>
                                    </p:anim>
                                  </p:childTnLst>
                                </p:cTn>
                              </p:par>
                              <p:par>
                                <p:cTn id="20" presetID="2" presetClass="entr" presetSubtype="1" fill="hold" nodeType="withEffect">
                                  <p:stCondLst>
                                    <p:cond delay="300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1000" fill="hold"/>
                                        <p:tgtEl>
                                          <p:spTgt spid="16"/>
                                        </p:tgtEl>
                                        <p:attrNameLst>
                                          <p:attrName>ppt_x</p:attrName>
                                        </p:attrNameLst>
                                      </p:cBhvr>
                                      <p:tavLst>
                                        <p:tav tm="0">
                                          <p:val>
                                            <p:strVal val="#ppt_x"/>
                                          </p:val>
                                        </p:tav>
                                        <p:tav tm="100000">
                                          <p:val>
                                            <p:strVal val="#ppt_x"/>
                                          </p:val>
                                        </p:tav>
                                      </p:tavLst>
                                    </p:anim>
                                    <p:anim calcmode="lin" valueType="num">
                                      <p:cBhvr additive="base">
                                        <p:cTn id="23" dur="10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 name="COMMONDATA" val="eyJoZGlkIjoiM2ZhZGJlNTY5ZTM0NTZlZDFjMjllM2Q3YzQzNjYxMmU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62.473136386441,&quot;left&quot;:29.227716535433046,&quot;top&quot;:82.78984251968502,&quot;width&quot;:491.622283464567}"/>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62.473136386441,&quot;left&quot;:29.227716535433046,&quot;top&quot;:82.78984251968502,&quot;width&quot;:491.622283464567}"/>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62.473136386441,&quot;left&quot;:29.227716535433046,&quot;top&quot;:82.78984251968502,&quot;width&quot;:491.622283464567}"/>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62.473136386441,&quot;left&quot;:29.227716535433046,&quot;top&quot;:82.78984251968502,&quot;width&quot;:491.622283464567}"/>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62.473136386441,&quot;left&quot;:29.227716535433046,&quot;top&quot;:82.78984251968502,&quot;width&quot;:491.622283464567}"/>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62.473136386441,&quot;left&quot;:29.227716535433046,&quot;top&quot;:82.78984251968502,&quot;width&quot;:491.622283464567}"/>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62.473136386441,&quot;left&quot;:29.227716535433046,&quot;top&quot;:82.78984251968502,&quot;width&quot;:491.622283464567}"/>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62.473136386441,&quot;left&quot;:29.227716535433046,&quot;top&quot;:82.78984251968502,&quot;width&quot;:491.622283464567}"/>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62.473136386441,&quot;left&quot;:29.227716535433046,&quot;top&quot;:82.78984251968502,&quot;width&quot;:491.622283464567}"/>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62.473136386441,&quot;left&quot;:29.227716535433046,&quot;top&quot;:82.78984251968502,&quot;width&quot;:491.622283464567}"/>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62.473136386441,&quot;left&quot;:29.227716535433046,&quot;top&quot;:82.78984251968502,&quot;width&quot;:491.622283464567}"/>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62.473136386441,&quot;left&quot;:29.227716535433046,&quot;top&quot;:82.78984251968502,&quot;width&quot;:491.622283464567}"/>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62.473136386441,&quot;left&quot;:29.227716535433046,&quot;top&quot;:82.78984251968502,&quot;width&quot;:491.622283464567}"/>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62.473136386441,&quot;left&quot;:29.227716535433046,&quot;top&quot;:82.78984251968502,&quot;width&quot;:491.622283464567}"/>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62.473136386441,&quot;left&quot;:29.227716535433046,&quot;top&quot;:82.78984251968502,&quot;width&quot;:491.622283464567}"/>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485.82039370078735,&quot;left&quot;:406.14787401574796,&quot;top&quot;:37.2,&quot;width&quot;:553.3521259842521}"/>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485.82039370078735,&quot;left&quot;:406.14787401574796,&quot;top&quot;:37.2,&quot;width&quot;:553.3521259842521}"/>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485.82039370078735,&quot;left&quot;:406.14787401574796,&quot;top&quot;:37.2,&quot;width&quot;:553.3521259842521}"/>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485.82039370078735,&quot;left&quot;:406.14787401574796,&quot;top&quot;:37.2,&quot;width&quot;:553.3521259842521}"/>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485.82039370078735,&quot;left&quot;:406.14787401574796,&quot;top&quot;:37.2,&quot;width&quot;:553.3521259842521}"/>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485.82039370078735,&quot;left&quot;:406.14787401574796,&quot;top&quot;:37.2,&quot;width&quot;:553.3521259842521}"/>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62.473136386441,&quot;left&quot;:29.227716535433046,&quot;top&quot;:82.78984251968502,&quot;width&quot;:491.622283464567}"/>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485.82039370078735,&quot;left&quot;:406.14787401574796,&quot;top&quot;:37.2,&quot;width&quot;:553.3521259842521}"/>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485.82039370078735,&quot;left&quot;:406.14787401574796,&quot;top&quot;:37.2,&quot;width&quot;:553.3521259842521}"/>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485.82039370078735,&quot;left&quot;:406.14787401574796,&quot;top&quot;:37.2,&quot;width&quot;:553.3521259842521}"/>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485.82039370078735,&quot;left&quot;:406.14787401574796,&quot;top&quot;:37.2,&quot;width&quot;:553.3521259842521}"/>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485.82039370078735,&quot;left&quot;:406.14787401574796,&quot;top&quot;:37.2,&quot;width&quot;:553.3521259842521}"/>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485.82039370078735,&quot;left&quot;:406.14787401574796,&quot;top&quot;:37.2,&quot;width&quot;:553.3521259842521}"/>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62.473136386441,&quot;left&quot;:29.227716535433046,&quot;top&quot;:82.78984251968502,&quot;width&quot;:491.622283464567}"/>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62.473136386441,&quot;left&quot;:29.227716535433046,&quot;top&quot;:82.78984251968502,&quot;width&quot;:491.622283464567}"/>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62.473136386441,&quot;left&quot;:29.227716535433046,&quot;top&quot;:82.78984251968502,&quot;width&quot;:491.622283464567}"/>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62.473136386441,&quot;left&quot;:29.227716535433046,&quot;top&quot;:82.78984251968502,&quot;width&quot;:491.622283464567}"/>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414.60283464566936,&quot;left&quot;:91.53527559055118,&quot;top&quot;:66.06267716535433,&quot;width&quot;:776.9294488188978}"/>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62.473136386441,&quot;left&quot;:29.227716535433046,&quot;top&quot;:82.78984251968502,&quot;width&quot;:491.622283464567}"/>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62.473136386441,&quot;left&quot;:29.227716535433046,&quot;top&quot;:82.78984251968502,&quot;width&quot;:491.622283464567}"/>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y4lk3o3v">
      <a:majorFont>
        <a:latin typeface="印品黑体"/>
        <a:ea typeface="微软雅黑"/>
        <a:cs typeface=""/>
      </a:majorFont>
      <a:minorFont>
        <a:latin typeface="印品黑体"/>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1144</Words>
  <Application>Microsoft Office PowerPoint</Application>
  <PresentationFormat>宽屏</PresentationFormat>
  <Paragraphs>96</Paragraphs>
  <Slides>16</Slides>
  <Notes>16</Notes>
  <HiddenSlides>0</HiddenSlides>
  <MMClips>1</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16</vt:i4>
      </vt:variant>
    </vt:vector>
  </HeadingPairs>
  <TitlesOfParts>
    <vt:vector size="22" baseType="lpstr">
      <vt:lpstr>Söhne</vt:lpstr>
      <vt:lpstr>微软雅黑</vt:lpstr>
      <vt:lpstr>印品黑体</vt:lpstr>
      <vt:lpstr>Arial</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第一PPT，www.1ppt.com</Manager>
  <Company>第一PPT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dc:title>
  <dc:creator>第一PPT</dc:creator>
  <cp:keywords>www.1ppt.com</cp:keywords>
  <dc:description>www.1ppt.com</dc:description>
  <cp:lastModifiedBy>Ayubass</cp:lastModifiedBy>
  <cp:revision>177</cp:revision>
  <dcterms:created xsi:type="dcterms:W3CDTF">2017-07-11T01:45:00Z</dcterms:created>
  <dcterms:modified xsi:type="dcterms:W3CDTF">2024-05-17T06:01:35Z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527052F219A74C918B4AE642008F0EEB_12</vt:lpwstr>
  </property>
  <property fmtid="{D5CDD505-2E9C-101B-9397-08002B2CF9AE}" pid="3" name="KSOProductBuildVer">
    <vt:lpwstr>2052-12.1.0.16729</vt:lpwstr>
  </property>
</Properties>
</file>